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3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8.xml" ContentType="application/vnd.openxmlformats-officedocument.theme+xml"/>
  <Override PartName="/ppt/theme/theme5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  <p:sldMasterId id="2147483653" r:id="rId4"/>
    <p:sldMasterId id="2147483655" r:id="rId5"/>
    <p:sldMasterId id="2147483659" r:id="rId6"/>
    <p:sldMasterId id="2147483662" r:id="rId7"/>
    <p:sldMasterId id="2147483664" r:id="rId8"/>
    <p:sldMasterId id="2147483667" r:id="rId9"/>
    <p:sldMasterId id="2147483670" r:id="rId10"/>
    <p:sldMasterId id="2147483672" r:id="rId11"/>
    <p:sldMasterId id="2147483674" r:id="rId12"/>
  </p:sldMasterIdLst>
  <p:sldIdLst>
    <p:sldId id="256" r:id="rId13"/>
    <p:sldId id="257" r:id="rId14"/>
    <p:sldId id="258" r:id="rId15"/>
    <p:sldId id="259" r:id="rId16"/>
    <p:sldId id="260" r:id="rId17"/>
    <p:sldId id="261" r:id="rId18"/>
    <p:sldId id="262" r:id="rId19"/>
    <p:sldId id="263" r:id="rId20"/>
    <p:sldId id="264" r:id="rId21"/>
    <p:sldId id="265" r:id="rId22"/>
    <p:sldId id="266" r:id="rId23"/>
    <p:sldId id="267" r:id="rId24"/>
    <p:sldId id="268" r:id="rId25"/>
  </p:sldIdLst>
  <p:sldSz cx="10077450" cy="5668963"/>
  <p:notesSz cx="7559675" cy="10691813"/>
  <p:extLst>
    <p:ext uri="{521415D9-36F7-43E2-AB2F-B90AF26B5E84}">
      <p14:sectionLst xmlns:p14="http://schemas.microsoft.com/office/powerpoint/2010/main">
        <p14:section name="Section-1" id="{E2DA56E5-61C9-42AD-B5CC-A4C9256A2113}">
          <p14:sldIdLst>
            <p14:sldId id="256"/>
            <p14:sldId id="257"/>
            <p14:sldId id="258"/>
            <p14:sldId id="259"/>
          </p14:sldIdLst>
        </p14:section>
        <p14:section name="Section-2" id="{B615AB85-9810-43E8-953E-41934C61D93B}">
          <p14:sldIdLst>
            <p14:sldId id="260"/>
            <p14:sldId id="261"/>
            <p14:sldId id="262"/>
            <p14:sldId id="263"/>
            <p14:sldId id="264"/>
            <p14:sldId id="265"/>
            <p14:sldId id="266"/>
          </p14:sldIdLst>
        </p14:section>
        <p14:section name="Section-3" id="{381B78F5-20B6-4CBF-97E5-52C60562A713}">
          <p14:sldIdLst>
            <p14:sldId id="267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8.xml"/><Relationship Id="rId7" Type="http://schemas.openxmlformats.org/officeDocument/2006/relationships/slideMaster" Target="slideMasters/slideMaster10.xml"/><Relationship Id="rId8" Type="http://schemas.openxmlformats.org/officeDocument/2006/relationships/slideMaster" Target="slideMasters/slideMaster11.xml"/><Relationship Id="rId9" Type="http://schemas.openxmlformats.org/officeDocument/2006/relationships/slideMaster" Target="slideMasters/slideMaster13.xml"/><Relationship Id="rId10" Type="http://schemas.openxmlformats.org/officeDocument/2006/relationships/slideMaster" Target="slideMasters/slideMaster15.xml"/><Relationship Id="rId11" Type="http://schemas.openxmlformats.org/officeDocument/2006/relationships/slideMaster" Target="slideMasters/slideMaster16.xml"/><Relationship Id="rId12" Type="http://schemas.openxmlformats.org/officeDocument/2006/relationships/slideMaster" Target="slideMasters/slideMaster17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slide" Target="slides/slide5.xml"/><Relationship Id="rId18" Type="http://schemas.openxmlformats.org/officeDocument/2006/relationships/slide" Target="slides/slide6.xml"/><Relationship Id="rId19" Type="http://schemas.openxmlformats.org/officeDocument/2006/relationships/slide" Target="slides/slide7.xml"/><Relationship Id="rId20" Type="http://schemas.openxmlformats.org/officeDocument/2006/relationships/slide" Target="slides/slide8.xml"/><Relationship Id="rId21" Type="http://schemas.openxmlformats.org/officeDocument/2006/relationships/slide" Target="slides/slide9.xml"/><Relationship Id="rId22" Type="http://schemas.openxmlformats.org/officeDocument/2006/relationships/slide" Target="slides/slide10.xml"/><Relationship Id="rId23" Type="http://schemas.openxmlformats.org/officeDocument/2006/relationships/slide" Target="slides/slide11.xml"/><Relationship Id="rId24" Type="http://schemas.openxmlformats.org/officeDocument/2006/relationships/slide" Target="slides/slide12.xml"/><Relationship Id="rId25" Type="http://schemas.openxmlformats.org/officeDocument/2006/relationships/slide" Target="slides/slide13.xml"/><Relationship Id="rId2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Cand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2"/>
          <p:cNvSpPr/>
          <p:nvPr/>
        </p:nvSpPr>
        <p:spPr>
          <a:xfrm>
            <a:off x="359640" y="4318560"/>
            <a:ext cx="2518560" cy="359640"/>
          </a:xfrm>
          <a:prstGeom prst="roundRect">
            <a:avLst>
              <a:gd name="adj" fmla="val 50000"/>
            </a:avLst>
          </a:prstGeom>
          <a:solidFill>
            <a:srgbClr val="60C4E4"/>
          </a:solidFill>
          <a:ln w="144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200" tIns="7200" rIns="7200" bIns="7200" anchor="ctr">
            <a:sp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1169280" y="4768560"/>
            <a:ext cx="899280" cy="89640"/>
            <a:chOff x="1169280" y="4768560"/>
            <a:chExt cx="899280" cy="89640"/>
          </a:xfrm>
        </p:grpSpPr>
        <p:sp>
          <p:nvSpPr>
            <p:cNvPr id="4" name="Oval 4"/>
            <p:cNvSpPr/>
            <p:nvPr/>
          </p:nvSpPr>
          <p:spPr>
            <a:xfrm>
              <a:off x="116928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" name="Oval 5"/>
            <p:cNvSpPr/>
            <p:nvPr/>
          </p:nvSpPr>
          <p:spPr>
            <a:xfrm>
              <a:off x="143928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" name="Oval 6"/>
            <p:cNvSpPr/>
            <p:nvPr/>
          </p:nvSpPr>
          <p:spPr>
            <a:xfrm>
              <a:off x="170892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7" name="Oval 7"/>
            <p:cNvSpPr/>
            <p:nvPr/>
          </p:nvSpPr>
          <p:spPr>
            <a:xfrm>
              <a:off x="197892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62500" lnSpcReduction="19999"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6600" b="1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66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ftr" idx="1"/>
          </p:nvPr>
        </p:nvSpPr>
        <p:spPr>
          <a:xfrm>
            <a:off x="359640" y="4318560"/>
            <a:ext cx="251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opic 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Insert Pictur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roup 116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182" name="Straight Connector 117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83" name="Oval 118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84" name="Oval 119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85" name="Oval 120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86" name="Oval 121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87" name="Straight Connector 122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88" name="Freeform: Shape 123"/>
          <p:cNvSpPr/>
          <p:nvPr/>
        </p:nvSpPr>
        <p:spPr>
          <a:xfrm>
            <a:off x="4030200" y="0"/>
            <a:ext cx="6045480" cy="5668560"/>
          </a:xfrm>
          <a:custGeom>
            <a:avLst/>
            <a:gdLst>
              <a:gd name="textAreaLeft" fmla="*/ 0 w 6045480"/>
              <a:gd name="textAreaRight" fmla="*/ 6045840 w 6045480"/>
              <a:gd name="textAreaTop" fmla="*/ 0 h 5668560"/>
              <a:gd name="textAreaBottom" fmla="*/ 5668920 h 5668560"/>
            </a:gdLst>
            <a:ahLst/>
            <a:cxnLst/>
            <a:rect l="textAreaLeft" t="textAreaTop" r="textAreaRight" b="textAreaBottom"/>
            <a:pathLst>
              <a:path w="16801" h="15751">
                <a:moveTo>
                  <a:pt x="16801" y="0"/>
                </a:moveTo>
                <a:cubicBezTo>
                  <a:pt x="16801" y="5250"/>
                  <a:pt x="16801" y="10501"/>
                  <a:pt x="16801" y="15751"/>
                </a:cubicBezTo>
                <a:cubicBezTo>
                  <a:pt x="11201" y="15751"/>
                  <a:pt x="5601" y="15751"/>
                  <a:pt x="0" y="15751"/>
                </a:cubicBezTo>
                <a:cubicBezTo>
                  <a:pt x="0" y="3289"/>
                  <a:pt x="11877" y="0"/>
                  <a:pt x="16801" y="0"/>
                </a:cubicBez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189" name="Group 126"/>
          <p:cNvGrpSpPr/>
          <p:nvPr/>
        </p:nvGrpSpPr>
        <p:grpSpPr>
          <a:xfrm>
            <a:off x="4857840" y="467640"/>
            <a:ext cx="4750200" cy="4750920"/>
            <a:chOff x="4857840" y="467640"/>
            <a:chExt cx="4750200" cy="4750920"/>
          </a:xfrm>
        </p:grpSpPr>
        <p:sp>
          <p:nvSpPr>
            <p:cNvPr id="190" name="Freeform: Shape 127"/>
            <p:cNvSpPr/>
            <p:nvPr/>
          </p:nvSpPr>
          <p:spPr>
            <a:xfrm>
              <a:off x="4857840" y="467640"/>
              <a:ext cx="4750200" cy="4750920"/>
            </a:xfrm>
            <a:custGeom>
              <a:avLst/>
              <a:gdLst>
                <a:gd name="textAreaLeft" fmla="*/ 0 w 4750200"/>
                <a:gd name="textAreaRight" fmla="*/ 4750560 w 4750200"/>
                <a:gd name="textAreaTop" fmla="*/ 0 h 4750920"/>
                <a:gd name="textAreaBottom" fmla="*/ 4751280 h 4750920"/>
              </a:gdLst>
              <a:ahLst/>
              <a:cxnLst/>
              <a:rect l="textAreaLeft" t="textAreaTop" r="textAreaRight" b="textAreaBottom"/>
              <a:pathLst>
                <a:path w="13201" h="13201">
                  <a:moveTo>
                    <a:pt x="0" y="0"/>
                  </a:moveTo>
                  <a:lnTo>
                    <a:pt x="13201" y="0"/>
                  </a:lnTo>
                  <a:lnTo>
                    <a:pt x="13201" y="13201"/>
                  </a:lnTo>
                  <a:lnTo>
                    <a:pt x="0" y="132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91" name="Freeform: Shape 128"/>
            <p:cNvSpPr/>
            <p:nvPr/>
          </p:nvSpPr>
          <p:spPr>
            <a:xfrm>
              <a:off x="5145840" y="755640"/>
              <a:ext cx="4174200" cy="4174920"/>
            </a:xfrm>
            <a:custGeom>
              <a:avLst/>
              <a:gdLst>
                <a:gd name="textAreaLeft" fmla="*/ 0 w 4174200"/>
                <a:gd name="textAreaRight" fmla="*/ 4174560 w 4174200"/>
                <a:gd name="textAreaTop" fmla="*/ 0 h 4174920"/>
                <a:gd name="textAreaBottom" fmla="*/ 4175280 h 4174920"/>
              </a:gdLst>
              <a:ahLst/>
              <a:cxnLst/>
              <a:rect l="textAreaLeft" t="textAreaTop" r="textAreaRight" b="textAreaBottom"/>
              <a:pathLst>
                <a:path w="11601" h="11601">
                  <a:moveTo>
                    <a:pt x="0" y="0"/>
                  </a:moveTo>
                  <a:lnTo>
                    <a:pt x="11601" y="0"/>
                  </a:lnTo>
                  <a:lnTo>
                    <a:pt x="11601" y="11601"/>
                  </a:lnTo>
                  <a:lnTo>
                    <a:pt x="0" y="116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36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ftr" idx="18"/>
          </p:nvPr>
        </p:nvSpPr>
        <p:spPr>
          <a:xfrm>
            <a:off x="3445920" y="5290560"/>
            <a:ext cx="319356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19"/>
          </p:nvPr>
        </p:nvSpPr>
        <p:spPr>
          <a:xfrm>
            <a:off x="722448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FDDF3C1-96C0-4C23-80B0-6E330E89703F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 type="dt" idx="20"/>
          </p:nvPr>
        </p:nvSpPr>
        <p:spPr>
          <a:xfrm>
            <a:off x="50364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6" name="PlaceHolder 5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4"/>
              </a:spcBef>
              <a:buClr>
                <a:srgbClr val="7F59AE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4"/>
              </a:spcBef>
              <a:buClr>
                <a:srgbClr val="7F59AE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7" name="Group 116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198" name="Straight Connector 117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99" name="Oval 118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00" name="Oval 119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01" name="Oval 120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02" name="Oval 121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03" name="Straight Connector 122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04" name="Freeform: Shape 123"/>
          <p:cNvSpPr/>
          <p:nvPr/>
        </p:nvSpPr>
        <p:spPr>
          <a:xfrm>
            <a:off x="4030200" y="0"/>
            <a:ext cx="6045480" cy="5668560"/>
          </a:xfrm>
          <a:custGeom>
            <a:avLst/>
            <a:gdLst>
              <a:gd name="textAreaLeft" fmla="*/ 0 w 6045480"/>
              <a:gd name="textAreaRight" fmla="*/ 6045840 w 6045480"/>
              <a:gd name="textAreaTop" fmla="*/ 0 h 5668560"/>
              <a:gd name="textAreaBottom" fmla="*/ 5668920 h 5668560"/>
            </a:gdLst>
            <a:ahLst/>
            <a:cxnLst/>
            <a:rect l="textAreaLeft" t="textAreaTop" r="textAreaRight" b="textAreaBottom"/>
            <a:pathLst>
              <a:path w="16801" h="15751">
                <a:moveTo>
                  <a:pt x="16801" y="0"/>
                </a:moveTo>
                <a:cubicBezTo>
                  <a:pt x="16801" y="5250"/>
                  <a:pt x="16801" y="10501"/>
                  <a:pt x="16801" y="15751"/>
                </a:cubicBezTo>
                <a:cubicBezTo>
                  <a:pt x="11201" y="15751"/>
                  <a:pt x="5601" y="15751"/>
                  <a:pt x="0" y="15751"/>
                </a:cubicBezTo>
                <a:cubicBezTo>
                  <a:pt x="0" y="3289"/>
                  <a:pt x="11877" y="0"/>
                  <a:pt x="16801" y="0"/>
                </a:cubicBez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205" name="Group 126"/>
          <p:cNvGrpSpPr/>
          <p:nvPr/>
        </p:nvGrpSpPr>
        <p:grpSpPr>
          <a:xfrm>
            <a:off x="4857840" y="467640"/>
            <a:ext cx="4750200" cy="4750920"/>
            <a:chOff x="4857840" y="467640"/>
            <a:chExt cx="4750200" cy="4750920"/>
          </a:xfrm>
        </p:grpSpPr>
        <p:sp>
          <p:nvSpPr>
            <p:cNvPr id="206" name="Freeform: Shape 127"/>
            <p:cNvSpPr/>
            <p:nvPr/>
          </p:nvSpPr>
          <p:spPr>
            <a:xfrm>
              <a:off x="4857840" y="467640"/>
              <a:ext cx="4750200" cy="4750920"/>
            </a:xfrm>
            <a:custGeom>
              <a:avLst/>
              <a:gdLst>
                <a:gd name="textAreaLeft" fmla="*/ 0 w 4750200"/>
                <a:gd name="textAreaRight" fmla="*/ 4750560 w 4750200"/>
                <a:gd name="textAreaTop" fmla="*/ 0 h 4750920"/>
                <a:gd name="textAreaBottom" fmla="*/ 4751280 h 4750920"/>
              </a:gdLst>
              <a:ahLst/>
              <a:cxnLst/>
              <a:rect l="textAreaLeft" t="textAreaTop" r="textAreaRight" b="textAreaBottom"/>
              <a:pathLst>
                <a:path w="13201" h="13201">
                  <a:moveTo>
                    <a:pt x="0" y="0"/>
                  </a:moveTo>
                  <a:lnTo>
                    <a:pt x="13201" y="0"/>
                  </a:lnTo>
                  <a:lnTo>
                    <a:pt x="13201" y="13201"/>
                  </a:lnTo>
                  <a:lnTo>
                    <a:pt x="0" y="132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07" name="Freeform: Shape 128"/>
            <p:cNvSpPr/>
            <p:nvPr/>
          </p:nvSpPr>
          <p:spPr>
            <a:xfrm>
              <a:off x="5145840" y="755640"/>
              <a:ext cx="4174200" cy="4174920"/>
            </a:xfrm>
            <a:custGeom>
              <a:avLst/>
              <a:gdLst>
                <a:gd name="textAreaLeft" fmla="*/ 0 w 4174200"/>
                <a:gd name="textAreaRight" fmla="*/ 4174560 w 4174200"/>
                <a:gd name="textAreaTop" fmla="*/ 0 h 4174920"/>
                <a:gd name="textAreaBottom" fmla="*/ 4175280 h 4174920"/>
              </a:gdLst>
              <a:ahLst/>
              <a:cxnLst/>
              <a:rect l="textAreaLeft" t="textAreaTop" r="textAreaRight" b="textAreaBottom"/>
              <a:pathLst>
                <a:path w="11601" h="11601">
                  <a:moveTo>
                    <a:pt x="0" y="0"/>
                  </a:moveTo>
                  <a:lnTo>
                    <a:pt x="11601" y="0"/>
                  </a:lnTo>
                  <a:lnTo>
                    <a:pt x="11601" y="11601"/>
                  </a:lnTo>
                  <a:lnTo>
                    <a:pt x="0" y="116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36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040" cy="32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7F59AE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7F59AE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4572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Second Outline Level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9144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Third Outline Level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13716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Fourth Outline Level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18288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Fifth Outline Level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2286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Sixth Outline Level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  <a:p>
            <a:pPr marL="27432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Seventh Outline Level</a:t>
            </a: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ftr" idx="21"/>
          </p:nvPr>
        </p:nvSpPr>
        <p:spPr>
          <a:xfrm>
            <a:off x="3445920" y="5290560"/>
            <a:ext cx="319356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sldNum" idx="22"/>
          </p:nvPr>
        </p:nvSpPr>
        <p:spPr>
          <a:xfrm>
            <a:off x="722448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CDCA208-F46F-4945-9C28-9AE1E19F699B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dt" idx="23"/>
          </p:nvPr>
        </p:nvSpPr>
        <p:spPr>
          <a:xfrm>
            <a:off x="50364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Insert Pictur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3" name="Group 135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214" name="Straight Connector 136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15" name="Oval 137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16" name="Oval 138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17" name="Oval 139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18" name="Oval 140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19" name="Straight Connector 141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20" name="Freeform: Shape 142"/>
          <p:cNvSpPr/>
          <p:nvPr/>
        </p:nvSpPr>
        <p:spPr>
          <a:xfrm>
            <a:off x="0" y="1214640"/>
            <a:ext cx="3238560" cy="3239280"/>
          </a:xfrm>
          <a:custGeom>
            <a:avLst/>
            <a:gdLst>
              <a:gd name="textAreaLeft" fmla="*/ 0 w 3238560"/>
              <a:gd name="textAreaRight" fmla="*/ 3238920 w 3238560"/>
              <a:gd name="textAreaTop" fmla="*/ 0 h 3239280"/>
              <a:gd name="textAreaBottom" fmla="*/ 3239640 h 3239280"/>
            </a:gdLst>
            <a:ahLst/>
            <a:cxnLst/>
            <a:rect l="textAreaLeft" t="textAreaTop" r="textAreaRight" b="textAreaBottom"/>
            <a:pathLst>
              <a:path w="9001" h="9001">
                <a:moveTo>
                  <a:pt x="0" y="0"/>
                </a:moveTo>
                <a:lnTo>
                  <a:pt x="9001" y="0"/>
                </a:lnTo>
                <a:lnTo>
                  <a:pt x="9001" y="9001"/>
                </a:lnTo>
                <a:lnTo>
                  <a:pt x="0" y="9001"/>
                </a:lnTo>
                <a:lnTo>
                  <a:pt x="0" y="0"/>
                </a:ln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221" name="Group 145"/>
          <p:cNvGrpSpPr/>
          <p:nvPr/>
        </p:nvGrpSpPr>
        <p:grpSpPr>
          <a:xfrm>
            <a:off x="179640" y="467640"/>
            <a:ext cx="4750200" cy="4750920"/>
            <a:chOff x="179640" y="467640"/>
            <a:chExt cx="4750200" cy="4750920"/>
          </a:xfrm>
        </p:grpSpPr>
        <p:sp>
          <p:nvSpPr>
            <p:cNvPr id="222" name="Freeform: Shape 146"/>
            <p:cNvSpPr/>
            <p:nvPr/>
          </p:nvSpPr>
          <p:spPr>
            <a:xfrm>
              <a:off x="179640" y="467640"/>
              <a:ext cx="4750200" cy="4750920"/>
            </a:xfrm>
            <a:custGeom>
              <a:avLst/>
              <a:gdLst>
                <a:gd name="textAreaLeft" fmla="*/ 0 w 4750200"/>
                <a:gd name="textAreaRight" fmla="*/ 4750560 w 4750200"/>
                <a:gd name="textAreaTop" fmla="*/ 0 h 4750920"/>
                <a:gd name="textAreaBottom" fmla="*/ 4751280 h 4750920"/>
              </a:gdLst>
              <a:ahLst/>
              <a:cxnLst/>
              <a:rect l="textAreaLeft" t="textAreaTop" r="textAreaRight" b="textAreaBottom"/>
              <a:pathLst>
                <a:path w="13201" h="13201">
                  <a:moveTo>
                    <a:pt x="0" y="0"/>
                  </a:moveTo>
                  <a:lnTo>
                    <a:pt x="13201" y="0"/>
                  </a:lnTo>
                  <a:lnTo>
                    <a:pt x="13201" y="13201"/>
                  </a:lnTo>
                  <a:lnTo>
                    <a:pt x="0" y="132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23" name="Freeform: Shape 147"/>
            <p:cNvSpPr/>
            <p:nvPr/>
          </p:nvSpPr>
          <p:spPr>
            <a:xfrm>
              <a:off x="467640" y="755640"/>
              <a:ext cx="4174200" cy="4174920"/>
            </a:xfrm>
            <a:custGeom>
              <a:avLst/>
              <a:gdLst>
                <a:gd name="textAreaLeft" fmla="*/ 0 w 4174200"/>
                <a:gd name="textAreaRight" fmla="*/ 4174560 w 4174200"/>
                <a:gd name="textAreaTop" fmla="*/ 0 h 4174920"/>
                <a:gd name="textAreaBottom" fmla="*/ 4175280 h 4174920"/>
              </a:gdLst>
              <a:ahLst/>
              <a:cxnLst/>
              <a:rect l="textAreaLeft" t="textAreaTop" r="textAreaRight" b="textAreaBottom"/>
              <a:pathLst>
                <a:path w="11601" h="11601">
                  <a:moveTo>
                    <a:pt x="0" y="0"/>
                  </a:moveTo>
                  <a:lnTo>
                    <a:pt x="11601" y="0"/>
                  </a:lnTo>
                  <a:lnTo>
                    <a:pt x="11601" y="11601"/>
                  </a:lnTo>
                  <a:lnTo>
                    <a:pt x="0" y="116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3600" b="1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ftr" idx="24"/>
          </p:nvPr>
        </p:nvSpPr>
        <p:spPr>
          <a:xfrm>
            <a:off x="3445920" y="5290560"/>
            <a:ext cx="319356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sldNum" idx="25"/>
          </p:nvPr>
        </p:nvSpPr>
        <p:spPr>
          <a:xfrm>
            <a:off x="722448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A4BEF2F-2A03-4DF6-9C60-E2524C53D078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7" name="PlaceHolder 4"/>
          <p:cNvSpPr>
            <a:spLocks noGrp="1"/>
          </p:cNvSpPr>
          <p:nvPr>
            <p:ph type="dt" idx="26"/>
          </p:nvPr>
        </p:nvSpPr>
        <p:spPr>
          <a:xfrm>
            <a:off x="50364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8" name="PlaceHolder 5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4"/>
              </a:spcBef>
              <a:buClr>
                <a:srgbClr val="FE713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4"/>
              </a:spcBef>
              <a:buClr>
                <a:srgbClr val="FE713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9" name="Group 135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230" name="Straight Connector 136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1" name="Oval 137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2" name="Oval 138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3" name="Oval 139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4" name="Oval 140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5" name="Straight Connector 141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36" name="Freeform: Shape 142"/>
          <p:cNvSpPr/>
          <p:nvPr/>
        </p:nvSpPr>
        <p:spPr>
          <a:xfrm>
            <a:off x="0" y="1214640"/>
            <a:ext cx="3238560" cy="3239280"/>
          </a:xfrm>
          <a:custGeom>
            <a:avLst/>
            <a:gdLst>
              <a:gd name="textAreaLeft" fmla="*/ 0 w 3238560"/>
              <a:gd name="textAreaRight" fmla="*/ 3238920 w 3238560"/>
              <a:gd name="textAreaTop" fmla="*/ 0 h 3239280"/>
              <a:gd name="textAreaBottom" fmla="*/ 3239640 h 3239280"/>
            </a:gdLst>
            <a:ahLst/>
            <a:cxnLst/>
            <a:rect l="textAreaLeft" t="textAreaTop" r="textAreaRight" b="textAreaBottom"/>
            <a:pathLst>
              <a:path w="9001" h="9001">
                <a:moveTo>
                  <a:pt x="0" y="0"/>
                </a:moveTo>
                <a:lnTo>
                  <a:pt x="9001" y="0"/>
                </a:lnTo>
                <a:lnTo>
                  <a:pt x="9001" y="9001"/>
                </a:lnTo>
                <a:lnTo>
                  <a:pt x="0" y="9001"/>
                </a:lnTo>
                <a:lnTo>
                  <a:pt x="0" y="0"/>
                </a:ln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237" name="Group 145"/>
          <p:cNvGrpSpPr/>
          <p:nvPr/>
        </p:nvGrpSpPr>
        <p:grpSpPr>
          <a:xfrm>
            <a:off x="179640" y="467640"/>
            <a:ext cx="4750200" cy="4750920"/>
            <a:chOff x="179640" y="467640"/>
            <a:chExt cx="4750200" cy="4750920"/>
          </a:xfrm>
        </p:grpSpPr>
        <p:sp>
          <p:nvSpPr>
            <p:cNvPr id="238" name="Freeform: Shape 146"/>
            <p:cNvSpPr/>
            <p:nvPr/>
          </p:nvSpPr>
          <p:spPr>
            <a:xfrm>
              <a:off x="179640" y="467640"/>
              <a:ext cx="4750200" cy="4750920"/>
            </a:xfrm>
            <a:custGeom>
              <a:avLst/>
              <a:gdLst>
                <a:gd name="textAreaLeft" fmla="*/ 0 w 4750200"/>
                <a:gd name="textAreaRight" fmla="*/ 4750560 w 4750200"/>
                <a:gd name="textAreaTop" fmla="*/ 0 h 4750920"/>
                <a:gd name="textAreaBottom" fmla="*/ 4751280 h 4750920"/>
              </a:gdLst>
              <a:ahLst/>
              <a:cxnLst/>
              <a:rect l="textAreaLeft" t="textAreaTop" r="textAreaRight" b="textAreaBottom"/>
              <a:pathLst>
                <a:path w="13201" h="13201">
                  <a:moveTo>
                    <a:pt x="0" y="0"/>
                  </a:moveTo>
                  <a:lnTo>
                    <a:pt x="13201" y="0"/>
                  </a:lnTo>
                  <a:lnTo>
                    <a:pt x="13201" y="13201"/>
                  </a:lnTo>
                  <a:lnTo>
                    <a:pt x="0" y="132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9" name="Freeform: Shape 147"/>
            <p:cNvSpPr/>
            <p:nvPr/>
          </p:nvSpPr>
          <p:spPr>
            <a:xfrm>
              <a:off x="467640" y="755640"/>
              <a:ext cx="4174200" cy="4174920"/>
            </a:xfrm>
            <a:custGeom>
              <a:avLst/>
              <a:gdLst>
                <a:gd name="textAreaLeft" fmla="*/ 0 w 4174200"/>
                <a:gd name="textAreaRight" fmla="*/ 4174560 w 4174200"/>
                <a:gd name="textAreaTop" fmla="*/ 0 h 4174920"/>
                <a:gd name="textAreaBottom" fmla="*/ 4175280 h 4174920"/>
              </a:gdLst>
              <a:ahLst/>
              <a:cxnLst/>
              <a:rect l="textAreaLeft" t="textAreaTop" r="textAreaRight" b="textAreaBottom"/>
              <a:pathLst>
                <a:path w="11601" h="11601">
                  <a:moveTo>
                    <a:pt x="0" y="0"/>
                  </a:moveTo>
                  <a:lnTo>
                    <a:pt x="11601" y="0"/>
                  </a:lnTo>
                  <a:lnTo>
                    <a:pt x="11601" y="11601"/>
                  </a:lnTo>
                  <a:lnTo>
                    <a:pt x="0" y="11601"/>
                  </a:lnTo>
                  <a:lnTo>
                    <a:pt x="0" y="0"/>
                  </a:lnTo>
                  <a:close/>
                </a:path>
              </a:pathLst>
            </a:custGeom>
            <a:noFill/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2600" tIns="12600" rIns="12600" bIns="126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3600" b="1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040" cy="32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 lnSpcReduction="9999"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E713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7pPr>
          </a:lstStyle>
          <a:p>
            <a:pPr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E713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4572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Second Outline Level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9144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Third Outline Level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13716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Fourth Outline Level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18288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Fifth Outline Level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2286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Sixth Outline Level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  <a:p>
            <a:pPr marL="27432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Seventh Outline Level</a:t>
            </a: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ftr" idx="27"/>
          </p:nvPr>
        </p:nvSpPr>
        <p:spPr>
          <a:xfrm>
            <a:off x="3445920" y="5290560"/>
            <a:ext cx="319356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sldNum" idx="28"/>
          </p:nvPr>
        </p:nvSpPr>
        <p:spPr>
          <a:xfrm>
            <a:off x="722448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9558204-B4C7-416D-8598-D05FC0E1939C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 type="dt" idx="29"/>
          </p:nvPr>
        </p:nvSpPr>
        <p:spPr>
          <a:xfrm>
            <a:off x="503640" y="5290560"/>
            <a:ext cx="2346840" cy="25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opic 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Lis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1"/>
          </p:nvPr>
        </p:nvSpPr>
        <p:spPr/>
        <p:txBody>
          <a:bodyPr/>
          <a:p>
            <a:fld id="{9769EB34-8103-47D8-A8A5-AA429630D99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3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4"/>
          </p:nvPr>
        </p:nvSpPr>
        <p:spPr/>
        <p:txBody>
          <a:bodyPr/>
          <a:p>
            <a:fld id="{8D2701A8-0E6D-4C03-AC53-5F8296171C1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4"/>
          </p:nvPr>
        </p:nvSpPr>
        <p:spPr/>
        <p:txBody>
          <a:bodyPr/>
          <a:p>
            <a:fld id="{92AC7FA7-31AA-409F-AC37-998A37C80A6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2"/>
          <p:cNvSpPr/>
          <p:nvPr/>
        </p:nvSpPr>
        <p:spPr>
          <a:xfrm>
            <a:off x="359640" y="4318560"/>
            <a:ext cx="2518560" cy="359640"/>
          </a:xfrm>
          <a:prstGeom prst="roundRect">
            <a:avLst>
              <a:gd name="adj" fmla="val 50000"/>
            </a:avLst>
          </a:prstGeom>
          <a:solidFill>
            <a:srgbClr val="60C4E4"/>
          </a:solidFill>
          <a:ln w="1440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7200" tIns="7200" rIns="7200" bIns="7200" anchor="ctr">
            <a:spAutoFit/>
          </a:bodyPr>
          <a:p>
            <a:endParaRPr lang="en-US" sz="1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12" name="Group 3"/>
          <p:cNvGrpSpPr/>
          <p:nvPr/>
        </p:nvGrpSpPr>
        <p:grpSpPr>
          <a:xfrm>
            <a:off x="1169280" y="4768560"/>
            <a:ext cx="899280" cy="89640"/>
            <a:chOff x="1169280" y="4768560"/>
            <a:chExt cx="899280" cy="89640"/>
          </a:xfrm>
        </p:grpSpPr>
        <p:sp>
          <p:nvSpPr>
            <p:cNvPr id="13" name="Oval 4"/>
            <p:cNvSpPr/>
            <p:nvPr/>
          </p:nvSpPr>
          <p:spPr>
            <a:xfrm>
              <a:off x="116928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" name="Oval 5"/>
            <p:cNvSpPr/>
            <p:nvPr/>
          </p:nvSpPr>
          <p:spPr>
            <a:xfrm>
              <a:off x="143928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5" name="Oval 6"/>
            <p:cNvSpPr/>
            <p:nvPr/>
          </p:nvSpPr>
          <p:spPr>
            <a:xfrm>
              <a:off x="170892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" name="Oval 7"/>
            <p:cNvSpPr/>
            <p:nvPr/>
          </p:nvSpPr>
          <p:spPr>
            <a:xfrm>
              <a:off x="1978920" y="4768560"/>
              <a:ext cx="89640" cy="89640"/>
            </a:xfrm>
            <a:prstGeom prst="ellipse">
              <a:avLst/>
            </a:prstGeom>
            <a:solidFill>
              <a:srgbClr val="60C4E4"/>
            </a:solidFill>
            <a:ln w="1440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" tIns="7200" rIns="7200" bIns="7200" anchor="ctr">
              <a:spAutoFit/>
            </a:bodyPr>
            <a:p>
              <a:endPara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62500" lnSpcReduction="19999"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6600" b="1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6600" b="1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66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ftr" idx="2"/>
          </p:nvPr>
        </p:nvSpPr>
        <p:spPr>
          <a:xfrm>
            <a:off x="359640" y="4318560"/>
            <a:ext cx="251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able of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opic 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roup 48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55" name="Straight Connector 49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6" name="Oval 50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7" name="Oval 51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8" name="Oval 52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9" name="Oval 53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0" name="Straight Connector 54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61" name="Group 55"/>
          <p:cNvGrpSpPr/>
          <p:nvPr/>
        </p:nvGrpSpPr>
        <p:grpSpPr>
          <a:xfrm>
            <a:off x="2415240" y="5444640"/>
            <a:ext cx="5246280" cy="79920"/>
            <a:chOff x="2415240" y="5444640"/>
            <a:chExt cx="5246280" cy="79920"/>
          </a:xfrm>
        </p:grpSpPr>
        <p:sp>
          <p:nvSpPr>
            <p:cNvPr id="62" name="Straight Connector 56"/>
            <p:cNvSpPr/>
            <p:nvPr/>
          </p:nvSpPr>
          <p:spPr>
            <a:xfrm>
              <a:off x="2415240" y="548496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3" name="Oval 57"/>
            <p:cNvSpPr/>
            <p:nvPr/>
          </p:nvSpPr>
          <p:spPr>
            <a:xfrm>
              <a:off x="4708800" y="5444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4" name="Oval 58"/>
            <p:cNvSpPr/>
            <p:nvPr/>
          </p:nvSpPr>
          <p:spPr>
            <a:xfrm>
              <a:off x="4899960" y="5444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5" name="Oval 59"/>
            <p:cNvSpPr/>
            <p:nvPr/>
          </p:nvSpPr>
          <p:spPr>
            <a:xfrm>
              <a:off x="5096160" y="5444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6" name="Oval 60"/>
            <p:cNvSpPr/>
            <p:nvPr/>
          </p:nvSpPr>
          <p:spPr>
            <a:xfrm>
              <a:off x="5287680" y="5444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67" name="Straight Connector 61"/>
            <p:cNvSpPr/>
            <p:nvPr/>
          </p:nvSpPr>
          <p:spPr>
            <a:xfrm>
              <a:off x="5328000" y="548496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ftr" idx="3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sldNum" idx="4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5FD5890-96C6-4C37-90F2-5FF4027D36CC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dt" idx="5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48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74" name="Straight Connector 49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75" name="Oval 50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76" name="Oval 51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77" name="Oval 52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78" name="Oval 53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79" name="Straight Connector 54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80" name="Group 55"/>
          <p:cNvGrpSpPr/>
          <p:nvPr/>
        </p:nvGrpSpPr>
        <p:grpSpPr>
          <a:xfrm>
            <a:off x="2415240" y="5444640"/>
            <a:ext cx="5246280" cy="79920"/>
            <a:chOff x="2415240" y="5444640"/>
            <a:chExt cx="5246280" cy="79920"/>
          </a:xfrm>
        </p:grpSpPr>
        <p:sp>
          <p:nvSpPr>
            <p:cNvPr id="81" name="Straight Connector 56"/>
            <p:cNvSpPr/>
            <p:nvPr/>
          </p:nvSpPr>
          <p:spPr>
            <a:xfrm>
              <a:off x="2415240" y="548496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82" name="Oval 57"/>
            <p:cNvSpPr/>
            <p:nvPr/>
          </p:nvSpPr>
          <p:spPr>
            <a:xfrm>
              <a:off x="4708800" y="5444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83" name="Oval 58"/>
            <p:cNvSpPr/>
            <p:nvPr/>
          </p:nvSpPr>
          <p:spPr>
            <a:xfrm>
              <a:off x="4899960" y="5444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84" name="Oval 59"/>
            <p:cNvSpPr/>
            <p:nvPr/>
          </p:nvSpPr>
          <p:spPr>
            <a:xfrm>
              <a:off x="5096160" y="5444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85" name="Oval 60"/>
            <p:cNvSpPr/>
            <p:nvPr/>
          </p:nvSpPr>
          <p:spPr>
            <a:xfrm>
              <a:off x="5287680" y="5444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86" name="Straight Connector 61"/>
            <p:cNvSpPr/>
            <p:nvPr/>
          </p:nvSpPr>
          <p:spPr>
            <a:xfrm>
              <a:off x="5328000" y="548496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87" name="PlaceHolder 1"/>
          <p:cNvSpPr>
            <a:spLocks noGrp="1"/>
          </p:cNvSpPr>
          <p:nvPr>
            <p:ph type="ftr" idx="6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ldNum" idx="7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DBECD46-7DFC-411D-BD7A-BE862F13DE6D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dt" idx="8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roup 48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93" name="Straight Connector 49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94" name="Oval 50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95" name="Oval 51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96" name="Oval 52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97" name="Oval 53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98" name="Straight Connector 54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99" name="Group 55"/>
          <p:cNvGrpSpPr/>
          <p:nvPr/>
        </p:nvGrpSpPr>
        <p:grpSpPr>
          <a:xfrm>
            <a:off x="2415240" y="5444640"/>
            <a:ext cx="5246280" cy="79920"/>
            <a:chOff x="2415240" y="5444640"/>
            <a:chExt cx="5246280" cy="79920"/>
          </a:xfrm>
        </p:grpSpPr>
        <p:sp>
          <p:nvSpPr>
            <p:cNvPr id="100" name="Straight Connector 56"/>
            <p:cNvSpPr/>
            <p:nvPr/>
          </p:nvSpPr>
          <p:spPr>
            <a:xfrm>
              <a:off x="2415240" y="548496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01" name="Oval 57"/>
            <p:cNvSpPr/>
            <p:nvPr/>
          </p:nvSpPr>
          <p:spPr>
            <a:xfrm>
              <a:off x="4708800" y="5444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02" name="Oval 58"/>
            <p:cNvSpPr/>
            <p:nvPr/>
          </p:nvSpPr>
          <p:spPr>
            <a:xfrm>
              <a:off x="4899960" y="5444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03" name="Oval 59"/>
            <p:cNvSpPr/>
            <p:nvPr/>
          </p:nvSpPr>
          <p:spPr>
            <a:xfrm>
              <a:off x="5096160" y="5444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04" name="Oval 60"/>
            <p:cNvSpPr/>
            <p:nvPr/>
          </p:nvSpPr>
          <p:spPr>
            <a:xfrm>
              <a:off x="5287680" y="5444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05" name="Straight Connector 61"/>
            <p:cNvSpPr/>
            <p:nvPr/>
          </p:nvSpPr>
          <p:spPr>
            <a:xfrm>
              <a:off x="5328000" y="548496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06" name="PlaceHolder 1"/>
          <p:cNvSpPr>
            <a:spLocks noGrp="1"/>
          </p:cNvSpPr>
          <p:nvPr>
            <p:ph type="ftr" idx="9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sldNum" idx="10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47BDD666-608E-492A-B9E9-77366C797D4A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dt" idx="11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ple Artic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1" name="Group 68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112" name="Straight Connector 69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13" name="Oval 70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14" name="Oval 71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15" name="Oval 72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16" name="Oval 73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17" name="Straight Connector 74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118" name="Group 75"/>
          <p:cNvGrpSpPr/>
          <p:nvPr/>
        </p:nvGrpSpPr>
        <p:grpSpPr>
          <a:xfrm>
            <a:off x="2415240" y="5444640"/>
            <a:ext cx="5246280" cy="79920"/>
            <a:chOff x="2415240" y="5444640"/>
            <a:chExt cx="5246280" cy="79920"/>
          </a:xfrm>
        </p:grpSpPr>
        <p:sp>
          <p:nvSpPr>
            <p:cNvPr id="119" name="Straight Connector 76"/>
            <p:cNvSpPr/>
            <p:nvPr/>
          </p:nvSpPr>
          <p:spPr>
            <a:xfrm>
              <a:off x="2415240" y="548496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20" name="Oval 77"/>
            <p:cNvSpPr/>
            <p:nvPr/>
          </p:nvSpPr>
          <p:spPr>
            <a:xfrm>
              <a:off x="4708800" y="5444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21" name="Oval 78"/>
            <p:cNvSpPr/>
            <p:nvPr/>
          </p:nvSpPr>
          <p:spPr>
            <a:xfrm>
              <a:off x="4899960" y="5444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22" name="Oval 79"/>
            <p:cNvSpPr/>
            <p:nvPr/>
          </p:nvSpPr>
          <p:spPr>
            <a:xfrm>
              <a:off x="5096160" y="5444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23" name="Oval 80"/>
            <p:cNvSpPr/>
            <p:nvPr/>
          </p:nvSpPr>
          <p:spPr>
            <a:xfrm>
              <a:off x="5287680" y="5444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24" name="Straight Connector 81"/>
            <p:cNvSpPr/>
            <p:nvPr/>
          </p:nvSpPr>
          <p:spPr>
            <a:xfrm>
              <a:off x="5328000" y="548496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25" name="Freeform: Shape 82"/>
          <p:cNvSpPr/>
          <p:nvPr/>
        </p:nvSpPr>
        <p:spPr>
          <a:xfrm>
            <a:off x="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26" name="Freeform: Shape 83"/>
          <p:cNvSpPr/>
          <p:nvPr/>
        </p:nvSpPr>
        <p:spPr>
          <a:xfrm>
            <a:off x="251892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27" name="Freeform: Shape 84"/>
          <p:cNvSpPr/>
          <p:nvPr/>
        </p:nvSpPr>
        <p:spPr>
          <a:xfrm>
            <a:off x="503784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E54B8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28" name="Freeform: Shape 85"/>
          <p:cNvSpPr/>
          <p:nvPr/>
        </p:nvSpPr>
        <p:spPr>
          <a:xfrm>
            <a:off x="755676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F8B62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ftr" idx="12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sldNum" idx="13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C8B8734-D395-4882-9EF9-6F705E0BF434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dt" idx="14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4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4" name="Group 68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135" name="Straight Connector 69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36" name="Oval 70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37" name="Oval 71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38" name="Oval 72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39" name="Oval 73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0" name="Straight Connector 74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141" name="Group 75"/>
          <p:cNvGrpSpPr/>
          <p:nvPr/>
        </p:nvGrpSpPr>
        <p:grpSpPr>
          <a:xfrm>
            <a:off x="2415240" y="5444640"/>
            <a:ext cx="5246280" cy="79920"/>
            <a:chOff x="2415240" y="5444640"/>
            <a:chExt cx="5246280" cy="79920"/>
          </a:xfrm>
        </p:grpSpPr>
        <p:sp>
          <p:nvSpPr>
            <p:cNvPr id="142" name="Straight Connector 76"/>
            <p:cNvSpPr/>
            <p:nvPr/>
          </p:nvSpPr>
          <p:spPr>
            <a:xfrm>
              <a:off x="2415240" y="548496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3" name="Oval 77"/>
            <p:cNvSpPr/>
            <p:nvPr/>
          </p:nvSpPr>
          <p:spPr>
            <a:xfrm>
              <a:off x="4708800" y="5444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4" name="Oval 78"/>
            <p:cNvSpPr/>
            <p:nvPr/>
          </p:nvSpPr>
          <p:spPr>
            <a:xfrm>
              <a:off x="4899960" y="5444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5" name="Oval 79"/>
            <p:cNvSpPr/>
            <p:nvPr/>
          </p:nvSpPr>
          <p:spPr>
            <a:xfrm>
              <a:off x="5096160" y="5444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6" name="Oval 80"/>
            <p:cNvSpPr/>
            <p:nvPr/>
          </p:nvSpPr>
          <p:spPr>
            <a:xfrm>
              <a:off x="5287680" y="5444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47" name="Straight Connector 81"/>
            <p:cNvSpPr/>
            <p:nvPr/>
          </p:nvSpPr>
          <p:spPr>
            <a:xfrm>
              <a:off x="5328000" y="548496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48" name="Freeform: Shape 82"/>
          <p:cNvSpPr/>
          <p:nvPr/>
        </p:nvSpPr>
        <p:spPr>
          <a:xfrm>
            <a:off x="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49" name="Freeform: Shape 83"/>
          <p:cNvSpPr/>
          <p:nvPr/>
        </p:nvSpPr>
        <p:spPr>
          <a:xfrm>
            <a:off x="251892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50" name="Freeform: Shape 84"/>
          <p:cNvSpPr/>
          <p:nvPr/>
        </p:nvSpPr>
        <p:spPr>
          <a:xfrm>
            <a:off x="503784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E54B8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151" name="Freeform: Shape 85"/>
          <p:cNvSpPr/>
          <p:nvPr/>
        </p:nvSpPr>
        <p:spPr>
          <a:xfrm>
            <a:off x="7556760" y="1187640"/>
            <a:ext cx="2518920" cy="3670920"/>
          </a:xfrm>
          <a:custGeom>
            <a:avLst/>
            <a:gdLst>
              <a:gd name="textAreaLeft" fmla="*/ 0 w 2518920"/>
              <a:gd name="textAreaRight" fmla="*/ 2519280 w 2518920"/>
              <a:gd name="textAreaTop" fmla="*/ 0 h 3670920"/>
              <a:gd name="textAreaBottom" fmla="*/ 3671280 h 3670920"/>
            </a:gdLst>
            <a:ahLst/>
            <a:cxnLst/>
            <a:rect l="textAreaLeft" t="textAreaTop" r="textAreaRight" b="textAreaBottom"/>
            <a:pathLst>
              <a:path w="7001" h="10201">
                <a:moveTo>
                  <a:pt x="0" y="0"/>
                </a:moveTo>
                <a:lnTo>
                  <a:pt x="7001" y="0"/>
                </a:lnTo>
                <a:lnTo>
                  <a:pt x="7001" y="10201"/>
                </a:lnTo>
                <a:lnTo>
                  <a:pt x="0" y="10201"/>
                </a:lnTo>
                <a:lnTo>
                  <a:pt x="0" y="0"/>
                </a:lnTo>
                <a:close/>
              </a:path>
            </a:pathLst>
          </a:custGeom>
          <a:solidFill>
            <a:srgbClr val="F8B62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  <p:sp>
        <p:nvSpPr>
          <p:cNvPr id="152" name="PlaceHolder 1"/>
          <p:cNvSpPr>
            <a:spLocks noGrp="1"/>
          </p:cNvSpPr>
          <p:nvPr>
            <p:ph type="ftr" idx="15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sldNum" idx="16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8B93BF7-440A-45D5-B13C-EECE26C8F67F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 type="dt" idx="17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7F59AE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1.xml"/><Relationship Id="rId3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8.xml"/><Relationship Id="rId3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92"/>
          <p:cNvGrpSpPr/>
          <p:nvPr/>
        </p:nvGrpSpPr>
        <p:grpSpPr>
          <a:xfrm>
            <a:off x="9779040" y="207720"/>
            <a:ext cx="79920" cy="5248080"/>
            <a:chOff x="9779040" y="207720"/>
            <a:chExt cx="79920" cy="5248080"/>
          </a:xfrm>
        </p:grpSpPr>
        <p:sp>
          <p:nvSpPr>
            <p:cNvPr id="158" name="Straight Connector 93"/>
            <p:cNvSpPr/>
            <p:nvPr/>
          </p:nvSpPr>
          <p:spPr>
            <a:xfrm>
              <a:off x="9819360" y="207720"/>
              <a:ext cx="360" cy="233460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59" name="Oval 94"/>
            <p:cNvSpPr/>
            <p:nvPr/>
          </p:nvSpPr>
          <p:spPr>
            <a:xfrm>
              <a:off x="9779040" y="250200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0" name="Oval 95"/>
            <p:cNvSpPr/>
            <p:nvPr/>
          </p:nvSpPr>
          <p:spPr>
            <a:xfrm>
              <a:off x="9779040" y="269352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1" name="Oval 96"/>
            <p:cNvSpPr/>
            <p:nvPr/>
          </p:nvSpPr>
          <p:spPr>
            <a:xfrm>
              <a:off x="9779040" y="288972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2" name="Oval 97"/>
            <p:cNvSpPr/>
            <p:nvPr/>
          </p:nvSpPr>
          <p:spPr>
            <a:xfrm>
              <a:off x="9779040" y="311328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3" name="Straight Connector 98"/>
            <p:cNvSpPr/>
            <p:nvPr/>
          </p:nvSpPr>
          <p:spPr>
            <a:xfrm>
              <a:off x="9819360" y="3121200"/>
              <a:ext cx="360" cy="233460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164" name="Group 99"/>
          <p:cNvGrpSpPr/>
          <p:nvPr/>
        </p:nvGrpSpPr>
        <p:grpSpPr>
          <a:xfrm>
            <a:off x="0" y="5488560"/>
            <a:ext cx="10076040" cy="180000"/>
            <a:chOff x="0" y="5488560"/>
            <a:chExt cx="10076040" cy="180000"/>
          </a:xfrm>
        </p:grpSpPr>
        <p:sp>
          <p:nvSpPr>
            <p:cNvPr id="165" name="Freeform: Shape 100"/>
            <p:cNvSpPr/>
            <p:nvPr/>
          </p:nvSpPr>
          <p:spPr>
            <a:xfrm>
              <a:off x="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7F59AE"/>
                </a:gs>
                <a:gs pos="100000">
                  <a:srgbClr val="60C4E4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6" name="Freeform: Shape 101"/>
            <p:cNvSpPr/>
            <p:nvPr/>
          </p:nvSpPr>
          <p:spPr>
            <a:xfrm>
              <a:off x="287892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60C4E4"/>
                </a:gs>
                <a:gs pos="100000">
                  <a:srgbClr val="E54B8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7" name="Freeform: Shape 102"/>
            <p:cNvSpPr/>
            <p:nvPr/>
          </p:nvSpPr>
          <p:spPr>
            <a:xfrm>
              <a:off x="575784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54B89"/>
                </a:gs>
                <a:gs pos="100000">
                  <a:srgbClr val="FE7130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68" name="Freeform: Shape 103"/>
            <p:cNvSpPr/>
            <p:nvPr/>
          </p:nvSpPr>
          <p:spPr>
            <a:xfrm>
              <a:off x="8636760" y="5488560"/>
              <a:ext cx="1439280" cy="180000"/>
            </a:xfrm>
            <a:custGeom>
              <a:avLst/>
              <a:gdLst>
                <a:gd name="textAreaLeft" fmla="*/ 0 w 1439280"/>
                <a:gd name="textAreaRight" fmla="*/ 1439640 w 143928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4001" h="501">
                  <a:moveTo>
                    <a:pt x="0" y="0"/>
                  </a:moveTo>
                  <a:lnTo>
                    <a:pt x="4001" y="0"/>
                  </a:lnTo>
                  <a:lnTo>
                    <a:pt x="4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FE7130"/>
                </a:gs>
                <a:gs pos="100000">
                  <a:srgbClr val="F8B622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169" name="Group 104"/>
          <p:cNvGrpSpPr/>
          <p:nvPr/>
        </p:nvGrpSpPr>
        <p:grpSpPr>
          <a:xfrm>
            <a:off x="6207480" y="663840"/>
            <a:ext cx="2421720" cy="4371840"/>
            <a:chOff x="6207480" y="663840"/>
            <a:chExt cx="2421720" cy="4371840"/>
          </a:xfrm>
        </p:grpSpPr>
        <p:sp>
          <p:nvSpPr>
            <p:cNvPr id="170" name="Freeform: Shape 105"/>
            <p:cNvSpPr/>
            <p:nvPr/>
          </p:nvSpPr>
          <p:spPr>
            <a:xfrm>
              <a:off x="7107120" y="81108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1" name="Freeform: Shape 106"/>
            <p:cNvSpPr/>
            <p:nvPr/>
          </p:nvSpPr>
          <p:spPr>
            <a:xfrm>
              <a:off x="6207480" y="168228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2" name="Freeform: Shape 107"/>
            <p:cNvSpPr/>
            <p:nvPr/>
          </p:nvSpPr>
          <p:spPr>
            <a:xfrm>
              <a:off x="7107120" y="26420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3" name="Freeform: Shape 108"/>
            <p:cNvSpPr/>
            <p:nvPr/>
          </p:nvSpPr>
          <p:spPr>
            <a:xfrm>
              <a:off x="6207480" y="35132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4" name="Freeform: Shape 109"/>
            <p:cNvSpPr/>
            <p:nvPr/>
          </p:nvSpPr>
          <p:spPr>
            <a:xfrm>
              <a:off x="7107120" y="6638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5" name="Freeform: Shape 110"/>
            <p:cNvSpPr/>
            <p:nvPr/>
          </p:nvSpPr>
          <p:spPr>
            <a:xfrm>
              <a:off x="6207480" y="15350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6" name="Freeform: Shape 111"/>
            <p:cNvSpPr/>
            <p:nvPr/>
          </p:nvSpPr>
          <p:spPr>
            <a:xfrm>
              <a:off x="7107120" y="249516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177" name="Freeform: Shape 112"/>
            <p:cNvSpPr/>
            <p:nvPr/>
          </p:nvSpPr>
          <p:spPr>
            <a:xfrm>
              <a:off x="6207480" y="3366000"/>
              <a:ext cx="1522080" cy="152280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800"/>
                <a:gd name="textAreaBottom" fmla="*/ 1523160 h 1522800"/>
              </a:gdLst>
              <a:ahLst/>
              <a:cxnLst/>
              <a:rect l="textAreaLeft" t="textAreaTop" r="textAreaRight" b="textAreaBottom"/>
              <a:pathLst>
                <a:path w="4231" h="4232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92500" lnSpcReduction="9999"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800" b="1" u="none" strike="noStrike">
                <a:solidFill>
                  <a:srgbClr val="60C4E4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800" b="1" u="none" strike="noStrike">
                <a:solidFill>
                  <a:srgbClr val="60C4E4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800" b="1" u="none" strike="noStrike">
              <a:solidFill>
                <a:srgbClr val="60C4E4"/>
              </a:solidFill>
              <a:effectLst/>
              <a:uFillTx/>
              <a:latin typeface="Noto Sans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2"/>
    <p:sldLayoutId id="2147483666" r:id="rId3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  <p:sldLayoutId id="2147483669" r:id="rId3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" name="Group 154"/>
          <p:cNvGrpSpPr/>
          <p:nvPr/>
        </p:nvGrpSpPr>
        <p:grpSpPr>
          <a:xfrm>
            <a:off x="9779040" y="207720"/>
            <a:ext cx="79920" cy="5248080"/>
            <a:chOff x="9779040" y="207720"/>
            <a:chExt cx="79920" cy="5248080"/>
          </a:xfrm>
        </p:grpSpPr>
        <p:sp>
          <p:nvSpPr>
            <p:cNvPr id="246" name="Straight Connector 155"/>
            <p:cNvSpPr/>
            <p:nvPr/>
          </p:nvSpPr>
          <p:spPr>
            <a:xfrm>
              <a:off x="9819360" y="207720"/>
              <a:ext cx="360" cy="233460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47" name="Oval 156"/>
            <p:cNvSpPr/>
            <p:nvPr/>
          </p:nvSpPr>
          <p:spPr>
            <a:xfrm>
              <a:off x="9779040" y="250200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48" name="Oval 157"/>
            <p:cNvSpPr/>
            <p:nvPr/>
          </p:nvSpPr>
          <p:spPr>
            <a:xfrm>
              <a:off x="9779040" y="269352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49" name="Oval 158"/>
            <p:cNvSpPr/>
            <p:nvPr/>
          </p:nvSpPr>
          <p:spPr>
            <a:xfrm>
              <a:off x="9779040" y="288972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0" name="Oval 159"/>
            <p:cNvSpPr/>
            <p:nvPr/>
          </p:nvSpPr>
          <p:spPr>
            <a:xfrm>
              <a:off x="9779040" y="311328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1" name="Straight Connector 160"/>
            <p:cNvSpPr/>
            <p:nvPr/>
          </p:nvSpPr>
          <p:spPr>
            <a:xfrm>
              <a:off x="9819360" y="3121200"/>
              <a:ext cx="360" cy="233460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252" name="Group 161"/>
          <p:cNvGrpSpPr/>
          <p:nvPr/>
        </p:nvGrpSpPr>
        <p:grpSpPr>
          <a:xfrm>
            <a:off x="0" y="5488560"/>
            <a:ext cx="10076040" cy="180000"/>
            <a:chOff x="0" y="5488560"/>
            <a:chExt cx="10076040" cy="180000"/>
          </a:xfrm>
        </p:grpSpPr>
        <p:sp>
          <p:nvSpPr>
            <p:cNvPr id="253" name="Freeform: Shape 162"/>
            <p:cNvSpPr/>
            <p:nvPr/>
          </p:nvSpPr>
          <p:spPr>
            <a:xfrm>
              <a:off x="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7F59AE"/>
                </a:gs>
                <a:gs pos="100000">
                  <a:srgbClr val="60C4E4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4" name="Freeform: Shape 163"/>
            <p:cNvSpPr/>
            <p:nvPr/>
          </p:nvSpPr>
          <p:spPr>
            <a:xfrm>
              <a:off x="287892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60C4E4"/>
                </a:gs>
                <a:gs pos="100000">
                  <a:srgbClr val="E54B8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5" name="Freeform: Shape 164"/>
            <p:cNvSpPr/>
            <p:nvPr/>
          </p:nvSpPr>
          <p:spPr>
            <a:xfrm>
              <a:off x="575784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54B89"/>
                </a:gs>
                <a:gs pos="100000">
                  <a:srgbClr val="FE7130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6" name="Freeform: Shape 165"/>
            <p:cNvSpPr/>
            <p:nvPr/>
          </p:nvSpPr>
          <p:spPr>
            <a:xfrm>
              <a:off x="8636760" y="5488560"/>
              <a:ext cx="1439280" cy="180000"/>
            </a:xfrm>
            <a:custGeom>
              <a:avLst/>
              <a:gdLst>
                <a:gd name="textAreaLeft" fmla="*/ 0 w 1439280"/>
                <a:gd name="textAreaRight" fmla="*/ 1439640 w 143928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4001" h="501">
                  <a:moveTo>
                    <a:pt x="0" y="0"/>
                  </a:moveTo>
                  <a:lnTo>
                    <a:pt x="4001" y="0"/>
                  </a:lnTo>
                  <a:lnTo>
                    <a:pt x="4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FE7130"/>
                </a:gs>
                <a:gs pos="100000">
                  <a:srgbClr val="F8B622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257" name="Group 166"/>
          <p:cNvGrpSpPr/>
          <p:nvPr/>
        </p:nvGrpSpPr>
        <p:grpSpPr>
          <a:xfrm>
            <a:off x="6207480" y="663840"/>
            <a:ext cx="2421720" cy="4371840"/>
            <a:chOff x="6207480" y="663840"/>
            <a:chExt cx="2421720" cy="4371840"/>
          </a:xfrm>
        </p:grpSpPr>
        <p:sp>
          <p:nvSpPr>
            <p:cNvPr id="258" name="Freeform: Shape 167"/>
            <p:cNvSpPr/>
            <p:nvPr/>
          </p:nvSpPr>
          <p:spPr>
            <a:xfrm>
              <a:off x="7107120" y="81108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9" name="Freeform: Shape 168"/>
            <p:cNvSpPr/>
            <p:nvPr/>
          </p:nvSpPr>
          <p:spPr>
            <a:xfrm>
              <a:off x="6207480" y="168228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0" name="Freeform: Shape 169"/>
            <p:cNvSpPr/>
            <p:nvPr/>
          </p:nvSpPr>
          <p:spPr>
            <a:xfrm>
              <a:off x="7107120" y="26420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1" name="Freeform: Shape 170"/>
            <p:cNvSpPr/>
            <p:nvPr/>
          </p:nvSpPr>
          <p:spPr>
            <a:xfrm>
              <a:off x="6207480" y="35132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2" name="Freeform: Shape 171"/>
            <p:cNvSpPr/>
            <p:nvPr/>
          </p:nvSpPr>
          <p:spPr>
            <a:xfrm>
              <a:off x="7107120" y="6638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3" name="Freeform: Shape 172"/>
            <p:cNvSpPr/>
            <p:nvPr/>
          </p:nvSpPr>
          <p:spPr>
            <a:xfrm>
              <a:off x="6207480" y="15350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4" name="Freeform: Shape 173"/>
            <p:cNvSpPr/>
            <p:nvPr/>
          </p:nvSpPr>
          <p:spPr>
            <a:xfrm>
              <a:off x="7107120" y="249516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5" name="Freeform: Shape 174"/>
            <p:cNvSpPr/>
            <p:nvPr/>
          </p:nvSpPr>
          <p:spPr>
            <a:xfrm>
              <a:off x="6207480" y="3366000"/>
              <a:ext cx="1522080" cy="152280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800"/>
                <a:gd name="textAreaBottom" fmla="*/ 1523160 h 1522800"/>
              </a:gdLst>
              <a:ahLst/>
              <a:cxnLst/>
              <a:rect l="textAreaLeft" t="textAreaTop" r="textAreaRight" b="textAreaBottom"/>
              <a:pathLst>
                <a:path w="4231" h="4232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92500" lnSpcReduction="9999"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800" b="1" u="none" strike="noStrike">
                <a:solidFill>
                  <a:srgbClr val="E54B89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800" b="1" u="none" strike="noStrike">
                <a:solidFill>
                  <a:srgbClr val="E54B89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800" b="1" u="none" strike="noStrike">
              <a:solidFill>
                <a:srgbClr val="E54B89"/>
              </a:solidFill>
              <a:effectLst/>
              <a:uFillTx/>
              <a:latin typeface="Noto Sans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9" name="Group 178"/>
          <p:cNvGrpSpPr/>
          <p:nvPr/>
        </p:nvGrpSpPr>
        <p:grpSpPr>
          <a:xfrm>
            <a:off x="2415240" y="215640"/>
            <a:ext cx="5246280" cy="79920"/>
            <a:chOff x="2415240" y="215640"/>
            <a:chExt cx="5246280" cy="79920"/>
          </a:xfrm>
        </p:grpSpPr>
        <p:sp>
          <p:nvSpPr>
            <p:cNvPr id="270" name="Straight Connector 179"/>
            <p:cNvSpPr/>
            <p:nvPr/>
          </p:nvSpPr>
          <p:spPr>
            <a:xfrm>
              <a:off x="2415240" y="25560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1" name="Oval 180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2" name="Oval 181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3" name="Oval 182"/>
            <p:cNvSpPr/>
            <p:nvPr/>
          </p:nvSpPr>
          <p:spPr>
            <a:xfrm>
              <a:off x="5096160" y="215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4" name="Oval 183"/>
            <p:cNvSpPr/>
            <p:nvPr/>
          </p:nvSpPr>
          <p:spPr>
            <a:xfrm>
              <a:off x="528768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5" name="Straight Connector 184"/>
            <p:cNvSpPr/>
            <p:nvPr/>
          </p:nvSpPr>
          <p:spPr>
            <a:xfrm>
              <a:off x="5328000" y="25560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276" name="Group 185"/>
          <p:cNvGrpSpPr/>
          <p:nvPr/>
        </p:nvGrpSpPr>
        <p:grpSpPr>
          <a:xfrm>
            <a:off x="2415240" y="5444640"/>
            <a:ext cx="5246280" cy="79920"/>
            <a:chOff x="2415240" y="5444640"/>
            <a:chExt cx="5246280" cy="79920"/>
          </a:xfrm>
        </p:grpSpPr>
        <p:sp>
          <p:nvSpPr>
            <p:cNvPr id="277" name="Straight Connector 186"/>
            <p:cNvSpPr/>
            <p:nvPr/>
          </p:nvSpPr>
          <p:spPr>
            <a:xfrm>
              <a:off x="2415240" y="5484960"/>
              <a:ext cx="23335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8" name="Oval 187"/>
            <p:cNvSpPr/>
            <p:nvPr/>
          </p:nvSpPr>
          <p:spPr>
            <a:xfrm>
              <a:off x="4708800" y="5444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79" name="Oval 188"/>
            <p:cNvSpPr/>
            <p:nvPr/>
          </p:nvSpPr>
          <p:spPr>
            <a:xfrm>
              <a:off x="4899960" y="544464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80" name="Oval 189"/>
            <p:cNvSpPr/>
            <p:nvPr/>
          </p:nvSpPr>
          <p:spPr>
            <a:xfrm>
              <a:off x="5096160" y="5444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81" name="Oval 190"/>
            <p:cNvSpPr/>
            <p:nvPr/>
          </p:nvSpPr>
          <p:spPr>
            <a:xfrm>
              <a:off x="5287680" y="5444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82" name="Straight Connector 191"/>
            <p:cNvSpPr/>
            <p:nvPr/>
          </p:nvSpPr>
          <p:spPr>
            <a:xfrm>
              <a:off x="5328000" y="5484960"/>
              <a:ext cx="2333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83" name="Freeform: Shape 192"/>
          <p:cNvSpPr/>
          <p:nvPr/>
        </p:nvSpPr>
        <p:spPr>
          <a:xfrm>
            <a:off x="7266960" y="720"/>
            <a:ext cx="2808720" cy="5667480"/>
          </a:xfrm>
          <a:custGeom>
            <a:avLst/>
            <a:gdLst>
              <a:gd name="textAreaLeft" fmla="*/ 0 w 2808720"/>
              <a:gd name="textAreaRight" fmla="*/ 2809080 w 2808720"/>
              <a:gd name="textAreaTop" fmla="*/ 0 h 5667480"/>
              <a:gd name="textAreaBottom" fmla="*/ 5667840 h 5667480"/>
            </a:gdLst>
            <a:ahLst/>
            <a:cxnLst/>
            <a:rect l="textAreaLeft" t="textAreaTop" r="textAreaRight" b="textAreaBottom"/>
            <a:pathLst>
              <a:path w="7806" h="15748">
                <a:moveTo>
                  <a:pt x="7806" y="0"/>
                </a:moveTo>
                <a:cubicBezTo>
                  <a:pt x="3495" y="0"/>
                  <a:pt x="0" y="3495"/>
                  <a:pt x="0" y="7805"/>
                </a:cubicBezTo>
                <a:cubicBezTo>
                  <a:pt x="0" y="12115"/>
                  <a:pt x="3495" y="15748"/>
                  <a:pt x="7806" y="15748"/>
                </a:cubicBezTo>
                <a:cubicBezTo>
                  <a:pt x="7806" y="10499"/>
                  <a:pt x="7806" y="5249"/>
                  <a:pt x="7806" y="0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284" name="PlaceHolder 1"/>
          <p:cNvSpPr>
            <a:spLocks noGrp="1"/>
          </p:cNvSpPr>
          <p:nvPr>
            <p:ph type="ftr" idx="30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sldNum" idx="31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4441B5B-742C-438F-8931-F309837C3B02}" type="slidenum"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Noto Sans"/>
                <a:ea typeface="DejaVu Sans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" name="PlaceHolder 3"/>
          <p:cNvSpPr>
            <a:spLocks noGrp="1"/>
          </p:cNvSpPr>
          <p:nvPr>
            <p:ph type="dt" idx="32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" name="PlaceHolder 4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lnSpc>
                <a:spcPct val="90000"/>
              </a:lnSpc>
              <a:buNone/>
              <a:tabLst>
                <a:tab pos="0" algn="l"/>
              </a:tabLst>
              <a:defRPr lang="en-US" sz="3600" b="1" u="none" strike="noStrike">
                <a:solidFill>
                  <a:srgbClr val="60C4E4"/>
                </a:solidFill>
                <a:effectLst/>
                <a:uFillTx/>
                <a:latin typeface="Noto Sans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3600" b="1" u="none" strike="noStrike">
                <a:solidFill>
                  <a:srgbClr val="60C4E4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3600" b="1" u="none" strike="noStrike">
              <a:solidFill>
                <a:srgbClr val="60C4E4"/>
              </a:solidFill>
              <a:effectLst/>
              <a:uFillTx/>
              <a:latin typeface="Noto Sans"/>
            </a:endParaRPr>
          </a:p>
        </p:txBody>
      </p:sp>
      <p:sp>
        <p:nvSpPr>
          <p:cNvPr id="288" name="PlaceHolder 5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roup 198"/>
          <p:cNvGrpSpPr/>
          <p:nvPr/>
        </p:nvGrpSpPr>
        <p:grpSpPr>
          <a:xfrm>
            <a:off x="4708800" y="215640"/>
            <a:ext cx="658440" cy="79920"/>
            <a:chOff x="4708800" y="215640"/>
            <a:chExt cx="658440" cy="79920"/>
          </a:xfrm>
        </p:grpSpPr>
        <p:sp>
          <p:nvSpPr>
            <p:cNvPr id="290" name="Oval 199"/>
            <p:cNvSpPr/>
            <p:nvPr/>
          </p:nvSpPr>
          <p:spPr>
            <a:xfrm>
              <a:off x="4708800" y="21564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91" name="Oval 200"/>
            <p:cNvSpPr/>
            <p:nvPr/>
          </p:nvSpPr>
          <p:spPr>
            <a:xfrm>
              <a:off x="4899960" y="21564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92" name="Oval 201"/>
            <p:cNvSpPr/>
            <p:nvPr/>
          </p:nvSpPr>
          <p:spPr>
            <a:xfrm>
              <a:off x="5096160" y="215640"/>
              <a:ext cx="7956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93" name="Oval 202"/>
            <p:cNvSpPr/>
            <p:nvPr/>
          </p:nvSpPr>
          <p:spPr>
            <a:xfrm>
              <a:off x="5287320" y="21564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94" name="PlaceHolder 1"/>
          <p:cNvSpPr>
            <a:spLocks noGrp="1"/>
          </p:cNvSpPr>
          <p:nvPr>
            <p:ph type="ftr" idx="33"/>
          </p:nvPr>
        </p:nvSpPr>
        <p:spPr>
          <a:xfrm>
            <a:off x="3445920" y="5163840"/>
            <a:ext cx="319356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Noto Sans"/>
                <a:ea typeface="DejaVu Sans"/>
              </a:rPr>
              <a:t>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5" name="PlaceHolder 2"/>
          <p:cNvSpPr>
            <a:spLocks noGrp="1"/>
          </p:cNvSpPr>
          <p:nvPr>
            <p:ph type="sldNum" idx="34"/>
          </p:nvPr>
        </p:nvSpPr>
        <p:spPr>
          <a:xfrm>
            <a:off x="722448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Noto Sans"/>
                <a:ea typeface="DejaVu San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F1B79F13-D395-47EC-BA8A-F9B1CBD05577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Noto Sans"/>
                <a:ea typeface="DejaVu Sans"/>
              </a:rPr>
              <a:t>1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6" name="PlaceHolder 3"/>
          <p:cNvSpPr>
            <a:spLocks noGrp="1"/>
          </p:cNvSpPr>
          <p:nvPr>
            <p:ph type="dt" idx="35"/>
          </p:nvPr>
        </p:nvSpPr>
        <p:spPr>
          <a:xfrm>
            <a:off x="503640" y="5163840"/>
            <a:ext cx="2346840" cy="390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 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97" name="PlaceHolder 4"/>
          <p:cNvSpPr>
            <a:spLocks noGrp="1"/>
          </p:cNvSpPr>
          <p:nvPr>
            <p:ph type="title"/>
          </p:nvPr>
        </p:nvSpPr>
        <p:spPr>
          <a:xfrm>
            <a:off x="503640" y="226080"/>
            <a:ext cx="9068400" cy="946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  <p:sp>
        <p:nvSpPr>
          <p:cNvPr id="298" name="PlaceHolder 5"/>
          <p:cNvSpPr>
            <a:spLocks noGrp="1"/>
          </p:cNvSpPr>
          <p:nvPr>
            <p:ph type="body"/>
          </p:nvPr>
        </p:nvSpPr>
        <p:spPr>
          <a:xfrm>
            <a:off x="503640" y="1326600"/>
            <a:ext cx="9068400" cy="3287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2"/>
    <p:sldLayoutId id="2147483676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4"/>
          <p:cNvGrpSpPr/>
          <p:nvPr/>
        </p:nvGrpSpPr>
        <p:grpSpPr>
          <a:xfrm>
            <a:off x="360" y="360"/>
            <a:ext cx="3238560" cy="5692680"/>
            <a:chOff x="360" y="360"/>
            <a:chExt cx="3238560" cy="5692680"/>
          </a:xfrm>
        </p:grpSpPr>
        <p:sp>
          <p:nvSpPr>
            <p:cNvPr id="21" name="Freeform: Shape 15"/>
            <p:cNvSpPr/>
            <p:nvPr/>
          </p:nvSpPr>
          <p:spPr>
            <a:xfrm>
              <a:off x="360" y="360"/>
              <a:ext cx="1850040" cy="1946160"/>
            </a:xfrm>
            <a:custGeom>
              <a:avLst/>
              <a:gdLst>
                <a:gd name="textAreaLeft" fmla="*/ 0 w 1850040"/>
                <a:gd name="textAreaRight" fmla="*/ 1850400 w 1850040"/>
                <a:gd name="textAreaTop" fmla="*/ 0 h 1946160"/>
                <a:gd name="textAreaBottom" fmla="*/ 1946520 h 1946160"/>
              </a:gdLst>
              <a:ahLst/>
              <a:cxnLst/>
              <a:rect l="textAreaLeft" t="textAreaTop" r="textAreaRight" b="textAreaBottom"/>
              <a:pathLst>
                <a:path w="5142" h="5408">
                  <a:moveTo>
                    <a:pt x="3781" y="0"/>
                  </a:moveTo>
                  <a:lnTo>
                    <a:pt x="0" y="2467"/>
                  </a:lnTo>
                  <a:lnTo>
                    <a:pt x="0" y="5408"/>
                  </a:lnTo>
                  <a:lnTo>
                    <a:pt x="5142" y="2053"/>
                  </a:lnTo>
                  <a:lnTo>
                    <a:pt x="3802" y="0"/>
                  </a:lnTo>
                  <a:lnTo>
                    <a:pt x="3781" y="0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2" name="Freeform: Shape 16"/>
            <p:cNvSpPr/>
            <p:nvPr/>
          </p:nvSpPr>
          <p:spPr>
            <a:xfrm>
              <a:off x="360" y="2327400"/>
              <a:ext cx="2011680" cy="2030040"/>
            </a:xfrm>
            <a:custGeom>
              <a:avLst/>
              <a:gdLst>
                <a:gd name="textAreaLeft" fmla="*/ 0 w 2011680"/>
                <a:gd name="textAreaRight" fmla="*/ 2012040 w 2011680"/>
                <a:gd name="textAreaTop" fmla="*/ 0 h 2030040"/>
                <a:gd name="textAreaBottom" fmla="*/ 2030400 h 2030040"/>
              </a:gdLst>
              <a:ahLst/>
              <a:cxnLst/>
              <a:rect l="textAreaLeft" t="textAreaTop" r="textAreaRight" b="textAreaBottom"/>
              <a:pathLst>
                <a:path w="5591" h="5641">
                  <a:moveTo>
                    <a:pt x="4291" y="0"/>
                  </a:moveTo>
                  <a:lnTo>
                    <a:pt x="0" y="2799"/>
                  </a:lnTo>
                  <a:lnTo>
                    <a:pt x="0" y="5641"/>
                  </a:lnTo>
                  <a:lnTo>
                    <a:pt x="5591" y="1993"/>
                  </a:lnTo>
                  <a:lnTo>
                    <a:pt x="4291" y="0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3" name="Freeform: Shape 17"/>
            <p:cNvSpPr/>
            <p:nvPr/>
          </p:nvSpPr>
          <p:spPr>
            <a:xfrm>
              <a:off x="360" y="200880"/>
              <a:ext cx="3192120" cy="3238200"/>
            </a:xfrm>
            <a:custGeom>
              <a:avLst/>
              <a:gdLst>
                <a:gd name="textAreaLeft" fmla="*/ 0 w 3192120"/>
                <a:gd name="textAreaRight" fmla="*/ 3192480 w 3192120"/>
                <a:gd name="textAreaTop" fmla="*/ 0 h 3238200"/>
                <a:gd name="textAreaBottom" fmla="*/ 3238560 h 3238200"/>
              </a:gdLst>
              <a:ahLst/>
              <a:cxnLst/>
              <a:rect l="textAreaLeft" t="textAreaTop" r="textAreaRight" b="textAreaBottom"/>
              <a:pathLst>
                <a:path w="8871" h="8998">
                  <a:moveTo>
                    <a:pt x="6776" y="0"/>
                  </a:moveTo>
                  <a:lnTo>
                    <a:pt x="0" y="4422"/>
                  </a:lnTo>
                  <a:lnTo>
                    <a:pt x="0" y="8998"/>
                  </a:lnTo>
                  <a:lnTo>
                    <a:pt x="8871" y="3210"/>
                  </a:lnTo>
                  <a:lnTo>
                    <a:pt x="6776" y="0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4" name="Freeform: Shape 18"/>
            <p:cNvSpPr/>
            <p:nvPr/>
          </p:nvSpPr>
          <p:spPr>
            <a:xfrm>
              <a:off x="360" y="2680560"/>
              <a:ext cx="3238560" cy="2987280"/>
            </a:xfrm>
            <a:custGeom>
              <a:avLst/>
              <a:gdLst>
                <a:gd name="textAreaLeft" fmla="*/ 0 w 3238560"/>
                <a:gd name="textAreaRight" fmla="*/ 3238920 w 3238560"/>
                <a:gd name="textAreaTop" fmla="*/ 0 h 2987280"/>
                <a:gd name="textAreaBottom" fmla="*/ 2987640 h 2987280"/>
              </a:gdLst>
              <a:ahLst/>
              <a:cxnLst/>
              <a:rect l="textAreaLeft" t="textAreaTop" r="textAreaRight" b="textAreaBottom"/>
              <a:pathLst>
                <a:path w="9001" h="8301">
                  <a:moveTo>
                    <a:pt x="7038" y="0"/>
                  </a:moveTo>
                  <a:lnTo>
                    <a:pt x="0" y="4602"/>
                  </a:lnTo>
                  <a:lnTo>
                    <a:pt x="0" y="8301"/>
                  </a:lnTo>
                  <a:lnTo>
                    <a:pt x="912" y="8301"/>
                  </a:lnTo>
                  <a:lnTo>
                    <a:pt x="9001" y="3013"/>
                  </a:lnTo>
                  <a:lnTo>
                    <a:pt x="7038" y="0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5" name="Freeform: Shape 19"/>
            <p:cNvSpPr/>
            <p:nvPr/>
          </p:nvSpPr>
          <p:spPr>
            <a:xfrm>
              <a:off x="277920" y="4975920"/>
              <a:ext cx="1567080" cy="717120"/>
            </a:xfrm>
            <a:custGeom>
              <a:avLst/>
              <a:gdLst>
                <a:gd name="textAreaLeft" fmla="*/ 0 w 1567080"/>
                <a:gd name="textAreaRight" fmla="*/ 1567440 w 1567080"/>
                <a:gd name="textAreaTop" fmla="*/ 0 h 717120"/>
                <a:gd name="textAreaBottom" fmla="*/ 717480 h 717120"/>
              </a:gdLst>
              <a:ahLst/>
              <a:cxnLst/>
              <a:rect l="textAreaLeft" t="textAreaTop" r="textAreaRight" b="textAreaBottom"/>
              <a:pathLst>
                <a:path w="4356" h="1993">
                  <a:moveTo>
                    <a:pt x="3055" y="0"/>
                  </a:moveTo>
                  <a:lnTo>
                    <a:pt x="0" y="1993"/>
                  </a:lnTo>
                  <a:lnTo>
                    <a:pt x="4356" y="1993"/>
                  </a:lnTo>
                  <a:lnTo>
                    <a:pt x="3055" y="0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26" name="Freeform: Shape 20"/>
            <p:cNvSpPr/>
            <p:nvPr/>
          </p:nvSpPr>
          <p:spPr>
            <a:xfrm>
              <a:off x="360" y="360"/>
              <a:ext cx="1397880" cy="912240"/>
            </a:xfrm>
            <a:custGeom>
              <a:avLst/>
              <a:gdLst>
                <a:gd name="textAreaLeft" fmla="*/ 0 w 1397880"/>
                <a:gd name="textAreaRight" fmla="*/ 1398240 w 1397880"/>
                <a:gd name="textAreaTop" fmla="*/ 0 h 912240"/>
                <a:gd name="textAreaBottom" fmla="*/ 912600 h 912240"/>
              </a:gdLst>
              <a:ahLst/>
              <a:cxnLst/>
              <a:rect l="textAreaLeft" t="textAreaTop" r="textAreaRight" b="textAreaBottom"/>
              <a:pathLst>
                <a:path w="3886" h="2536">
                  <a:moveTo>
                    <a:pt x="0" y="0"/>
                  </a:moveTo>
                  <a:lnTo>
                    <a:pt x="0" y="2536"/>
                  </a:lnTo>
                  <a:lnTo>
                    <a:pt x="388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400" b="0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400" b="0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4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4"/>
          <p:cNvGrpSpPr/>
          <p:nvPr/>
        </p:nvGrpSpPr>
        <p:grpSpPr>
          <a:xfrm>
            <a:off x="1189800" y="663840"/>
            <a:ext cx="2408400" cy="4371840"/>
            <a:chOff x="1189800" y="663840"/>
            <a:chExt cx="2408400" cy="4371840"/>
          </a:xfrm>
        </p:grpSpPr>
        <p:sp>
          <p:nvSpPr>
            <p:cNvPr id="31" name="Freeform: Shape 25"/>
            <p:cNvSpPr/>
            <p:nvPr/>
          </p:nvSpPr>
          <p:spPr>
            <a:xfrm>
              <a:off x="2076120" y="81108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2" name="Freeform: Shape 26"/>
            <p:cNvSpPr/>
            <p:nvPr/>
          </p:nvSpPr>
          <p:spPr>
            <a:xfrm>
              <a:off x="1189800" y="168228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3" name="Freeform: Shape 27"/>
            <p:cNvSpPr/>
            <p:nvPr/>
          </p:nvSpPr>
          <p:spPr>
            <a:xfrm>
              <a:off x="2076120" y="26420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4" name="Freeform: Shape 28"/>
            <p:cNvSpPr/>
            <p:nvPr/>
          </p:nvSpPr>
          <p:spPr>
            <a:xfrm>
              <a:off x="1189800" y="35132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solidFill>
              <a:srgbClr val="FE713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5" name="Freeform: Shape 29"/>
            <p:cNvSpPr/>
            <p:nvPr/>
          </p:nvSpPr>
          <p:spPr>
            <a:xfrm>
              <a:off x="2076120" y="6638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6" name="Freeform: Shape 30"/>
            <p:cNvSpPr/>
            <p:nvPr/>
          </p:nvSpPr>
          <p:spPr>
            <a:xfrm>
              <a:off x="1189800" y="153504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7" name="Freeform: Shape 31"/>
            <p:cNvSpPr/>
            <p:nvPr/>
          </p:nvSpPr>
          <p:spPr>
            <a:xfrm>
              <a:off x="2076120" y="2495160"/>
              <a:ext cx="1522080" cy="152244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440"/>
                <a:gd name="textAreaBottom" fmla="*/ 1522800 h 1522440"/>
              </a:gdLst>
              <a:ahLst/>
              <a:cxnLst/>
              <a:rect l="textAreaLeft" t="textAreaTop" r="textAreaRight" b="textAreaBottom"/>
              <a:pathLst>
                <a:path w="4231" h="4231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1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" name="Freeform: Shape 32"/>
            <p:cNvSpPr/>
            <p:nvPr/>
          </p:nvSpPr>
          <p:spPr>
            <a:xfrm>
              <a:off x="1189800" y="3366000"/>
              <a:ext cx="1522080" cy="1522800"/>
            </a:xfrm>
            <a:custGeom>
              <a:avLst/>
              <a:gdLst>
                <a:gd name="textAreaLeft" fmla="*/ 0 w 1522080"/>
                <a:gd name="textAreaRight" fmla="*/ 1522440 w 1522080"/>
                <a:gd name="textAreaTop" fmla="*/ 0 h 1522800"/>
                <a:gd name="textAreaBottom" fmla="*/ 1523160 h 1522800"/>
              </a:gdLst>
              <a:ahLst/>
              <a:cxnLst/>
              <a:rect l="textAreaLeft" t="textAreaTop" r="textAreaRight" b="textAreaBottom"/>
              <a:pathLst>
                <a:path w="4231" h="4232">
                  <a:moveTo>
                    <a:pt x="1057" y="3165"/>
                  </a:moveTo>
                  <a:lnTo>
                    <a:pt x="0" y="2098"/>
                  </a:lnTo>
                  <a:lnTo>
                    <a:pt x="2116" y="0"/>
                  </a:lnTo>
                  <a:lnTo>
                    <a:pt x="4231" y="2133"/>
                  </a:lnTo>
                  <a:lnTo>
                    <a:pt x="2114" y="4232"/>
                  </a:lnTo>
                  <a:lnTo>
                    <a:pt x="1057" y="3165"/>
                  </a:lnTo>
                  <a:close/>
                </a:path>
              </a:pathLst>
            </a:cu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9" name="Group 33"/>
          <p:cNvGrpSpPr/>
          <p:nvPr/>
        </p:nvGrpSpPr>
        <p:grpSpPr>
          <a:xfrm>
            <a:off x="9779040" y="207720"/>
            <a:ext cx="79920" cy="5248080"/>
            <a:chOff x="9779040" y="207720"/>
            <a:chExt cx="79920" cy="5248080"/>
          </a:xfrm>
        </p:grpSpPr>
        <p:sp>
          <p:nvSpPr>
            <p:cNvPr id="40" name="Straight Connector 34"/>
            <p:cNvSpPr/>
            <p:nvPr/>
          </p:nvSpPr>
          <p:spPr>
            <a:xfrm>
              <a:off x="9819360" y="207720"/>
              <a:ext cx="360" cy="233460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1" name="Oval 35"/>
            <p:cNvSpPr/>
            <p:nvPr/>
          </p:nvSpPr>
          <p:spPr>
            <a:xfrm>
              <a:off x="9779040" y="2502000"/>
              <a:ext cx="79920" cy="7992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2" name="Oval 36"/>
            <p:cNvSpPr/>
            <p:nvPr/>
          </p:nvSpPr>
          <p:spPr>
            <a:xfrm>
              <a:off x="9779040" y="2693520"/>
              <a:ext cx="79920" cy="7992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3" name="Oval 37"/>
            <p:cNvSpPr/>
            <p:nvPr/>
          </p:nvSpPr>
          <p:spPr>
            <a:xfrm>
              <a:off x="9779040" y="2889720"/>
              <a:ext cx="79920" cy="7992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4" name="Oval 38"/>
            <p:cNvSpPr/>
            <p:nvPr/>
          </p:nvSpPr>
          <p:spPr>
            <a:xfrm>
              <a:off x="9779040" y="3113280"/>
              <a:ext cx="79920" cy="7992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5" name="Straight Connector 39"/>
            <p:cNvSpPr/>
            <p:nvPr/>
          </p:nvSpPr>
          <p:spPr>
            <a:xfrm>
              <a:off x="9819360" y="3121200"/>
              <a:ext cx="360" cy="233460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46" name="Group 40"/>
          <p:cNvGrpSpPr/>
          <p:nvPr/>
        </p:nvGrpSpPr>
        <p:grpSpPr>
          <a:xfrm>
            <a:off x="0" y="5488560"/>
            <a:ext cx="10076040" cy="180000"/>
            <a:chOff x="0" y="5488560"/>
            <a:chExt cx="10076040" cy="180000"/>
          </a:xfrm>
        </p:grpSpPr>
        <p:sp>
          <p:nvSpPr>
            <p:cNvPr id="47" name="Freeform: Shape 41"/>
            <p:cNvSpPr/>
            <p:nvPr/>
          </p:nvSpPr>
          <p:spPr>
            <a:xfrm>
              <a:off x="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7F59AE"/>
                </a:gs>
                <a:gs pos="100000">
                  <a:srgbClr val="60C4E4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8" name="Freeform: Shape 42"/>
            <p:cNvSpPr/>
            <p:nvPr/>
          </p:nvSpPr>
          <p:spPr>
            <a:xfrm>
              <a:off x="287892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60C4E4"/>
                </a:gs>
                <a:gs pos="100000">
                  <a:srgbClr val="E54B8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9" name="Freeform: Shape 43"/>
            <p:cNvSpPr/>
            <p:nvPr/>
          </p:nvSpPr>
          <p:spPr>
            <a:xfrm>
              <a:off x="5757840" y="5488560"/>
              <a:ext cx="2878920" cy="180000"/>
            </a:xfrm>
            <a:custGeom>
              <a:avLst/>
              <a:gdLst>
                <a:gd name="textAreaLeft" fmla="*/ 0 w 2878920"/>
                <a:gd name="textAreaRight" fmla="*/ 2879280 w 287892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8001" h="501">
                  <a:moveTo>
                    <a:pt x="0" y="0"/>
                  </a:moveTo>
                  <a:lnTo>
                    <a:pt x="8001" y="0"/>
                  </a:lnTo>
                  <a:lnTo>
                    <a:pt x="8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E54B89"/>
                </a:gs>
                <a:gs pos="100000">
                  <a:srgbClr val="FE7130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0" name="Freeform: Shape 44"/>
            <p:cNvSpPr/>
            <p:nvPr/>
          </p:nvSpPr>
          <p:spPr>
            <a:xfrm>
              <a:off x="8636760" y="5488560"/>
              <a:ext cx="1439280" cy="180000"/>
            </a:xfrm>
            <a:custGeom>
              <a:avLst/>
              <a:gdLst>
                <a:gd name="textAreaLeft" fmla="*/ 0 w 1439280"/>
                <a:gd name="textAreaRight" fmla="*/ 1439640 w 1439280"/>
                <a:gd name="textAreaTop" fmla="*/ 0 h 180000"/>
                <a:gd name="textAreaBottom" fmla="*/ 180360 h 180000"/>
              </a:gdLst>
              <a:ahLst/>
              <a:cxnLst/>
              <a:rect l="textAreaLeft" t="textAreaTop" r="textAreaRight" b="textAreaBottom"/>
              <a:pathLst>
                <a:path w="4001" h="501">
                  <a:moveTo>
                    <a:pt x="0" y="0"/>
                  </a:moveTo>
                  <a:lnTo>
                    <a:pt x="4001" y="0"/>
                  </a:lnTo>
                  <a:lnTo>
                    <a:pt x="4001" y="501"/>
                  </a:lnTo>
                  <a:lnTo>
                    <a:pt x="0" y="501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FE7130"/>
                </a:gs>
                <a:gs pos="100000">
                  <a:srgbClr val="F8B622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92500" lnSpcReduction="9999"/>
          </a:bodyPr>
          <a:lstStyle>
            <a:lvl1pPr indent="0" algn="l" defTabSz="914400">
              <a:lnSpc>
                <a:spcPct val="90000"/>
              </a:lnSpc>
              <a:buNone/>
              <a:tabLst>
                <a:tab pos="0" algn="l"/>
              </a:tabLst>
              <a:defRPr lang="en-US" sz="4800" b="1" u="none" strike="noStrike">
                <a:solidFill>
                  <a:srgbClr val="FE7130"/>
                </a:solidFill>
                <a:effectLst/>
                <a:uFillTx/>
                <a:latin typeface="Noto Sans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en-US" sz="4800" b="1" u="none" strike="noStrike">
                <a:solidFill>
                  <a:srgbClr val="FE7130"/>
                </a:solidFill>
                <a:effectLst/>
                <a:uFillTx/>
                <a:latin typeface="Noto Sans"/>
              </a:rPr>
              <a:t>Click to edit the title text format</a:t>
            </a:r>
            <a:endParaRPr lang="en-US" sz="4800" b="1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3640" y="1326240"/>
            <a:ext cx="9068400" cy="3287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1pPr>
            <a:lvl2pPr lvl="1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2pPr>
            <a:lvl3pPr lvl="2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3pPr>
            <a:lvl4pPr lvl="3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4pPr>
            <a:lvl5pPr lvl="4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5pPr>
            <a:lvl6pPr lvl="5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6pPr>
            <a:lvl7pPr lvl="6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412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Second Outline Level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848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Third Outline Level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Fourth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Fifth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Sixth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u="none" strike="noStrike">
                <a:solidFill>
                  <a:srgbClr val="FFFFFF"/>
                </a:solidFill>
                <a:effectLst/>
                <a:uFillTx/>
                <a:latin typeface="Noto Sans"/>
              </a:rPr>
              <a:t>Seventh Outline Level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  <p:sldLayoutId id="2147483657" r:id="rId3"/>
    <p:sldLayoutId id="2147483658" r:id="rId4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2"/>
    <p:sldLayoutId id="2147483661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809640" y="899640"/>
            <a:ext cx="8456400" cy="1157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l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66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subTitle"/>
          </p:nvPr>
        </p:nvSpPr>
        <p:spPr>
          <a:xfrm>
            <a:off x="809640" y="2159280"/>
            <a:ext cx="8456400" cy="791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Oval 321"/>
          <p:cNvSpPr/>
          <p:nvPr/>
        </p:nvSpPr>
        <p:spPr>
          <a:xfrm>
            <a:off x="449640" y="1799280"/>
            <a:ext cx="1119240" cy="1119240"/>
          </a:xfrm>
          <a:prstGeom prst="ellipse">
            <a:avLst/>
          </a:prstGeom>
          <a:solidFill>
            <a:srgbClr val="F8B62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ctr" anchorCtr="1">
            <a:noAutofit/>
          </a:bodyPr>
          <a:p>
            <a:pPr defTabSz="914400">
              <a:lnSpc>
                <a:spcPct val="100000"/>
              </a:lnSpc>
            </a:pPr>
            <a:r>
              <a:rPr lang="en-US" sz="4400" b="1" u="none" strike="noStrike">
                <a:solidFill>
                  <a:srgbClr val="7F59AE"/>
                </a:solidFill>
                <a:effectLst/>
                <a:uFillTx/>
                <a:latin typeface="Noto Sans"/>
                <a:ea typeface="DejaVu Sans"/>
              </a:rPr>
              <a:t>3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1799280" y="1709280"/>
            <a:ext cx="431784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85000" lnSpcReduction="9999"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800" b="1" u="none" strike="noStrike">
              <a:solidFill>
                <a:srgbClr val="E54B89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3" name="Group 323"/>
          <p:cNvGrpSpPr/>
          <p:nvPr/>
        </p:nvGrpSpPr>
        <p:grpSpPr>
          <a:xfrm>
            <a:off x="3995640" y="1819080"/>
            <a:ext cx="2084400" cy="2084400"/>
            <a:chOff x="3995640" y="1819080"/>
            <a:chExt cx="2084400" cy="2084400"/>
          </a:xfrm>
        </p:grpSpPr>
        <p:sp>
          <p:nvSpPr>
            <p:cNvPr id="414" name="Freeform: Shape 324"/>
            <p:cNvSpPr/>
            <p:nvPr/>
          </p:nvSpPr>
          <p:spPr>
            <a:xfrm>
              <a:off x="4349520" y="1822320"/>
              <a:ext cx="688320" cy="1038600"/>
            </a:xfrm>
            <a:custGeom>
              <a:avLst/>
              <a:gdLst>
                <a:gd name="textAreaLeft" fmla="*/ 0 w 688320"/>
                <a:gd name="textAreaRight" fmla="*/ 688680 w 688320"/>
                <a:gd name="textAreaTop" fmla="*/ 0 h 1038600"/>
                <a:gd name="textAreaBottom" fmla="*/ 1038960 h 1038600"/>
              </a:gdLst>
              <a:ahLst/>
              <a:cxnLst/>
              <a:rect l="textAreaLeft" t="textAreaTop" r="textAreaRight" b="textAreaBottom"/>
              <a:pathLst>
                <a:path w="1914" h="2887">
                  <a:moveTo>
                    <a:pt x="0" y="704"/>
                  </a:moveTo>
                  <a:cubicBezTo>
                    <a:pt x="236" y="497"/>
                    <a:pt x="505" y="330"/>
                    <a:pt x="795" y="208"/>
                  </a:cubicBezTo>
                  <a:cubicBezTo>
                    <a:pt x="1054" y="100"/>
                    <a:pt x="1327" y="30"/>
                    <a:pt x="1606" y="0"/>
                  </a:cubicBezTo>
                  <a:cubicBezTo>
                    <a:pt x="1709" y="962"/>
                    <a:pt x="1812" y="1925"/>
                    <a:pt x="1914" y="2887"/>
                  </a:cubicBezTo>
                  <a:cubicBezTo>
                    <a:pt x="1276" y="2159"/>
                    <a:pt x="638" y="1431"/>
                    <a:pt x="0" y="704"/>
                  </a:cubicBezTo>
                  <a:close/>
                </a:path>
              </a:pathLst>
            </a:custGeom>
            <a:solidFill>
              <a:srgbClr val="AB93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15" name="Freeform: Shape 325"/>
            <p:cNvSpPr/>
            <p:nvPr/>
          </p:nvSpPr>
          <p:spPr>
            <a:xfrm>
              <a:off x="3995640" y="2205360"/>
              <a:ext cx="1042200" cy="655560"/>
            </a:xfrm>
            <a:custGeom>
              <a:avLst/>
              <a:gdLst>
                <a:gd name="textAreaLeft" fmla="*/ 0 w 1042200"/>
                <a:gd name="textAreaRight" fmla="*/ 1042560 w 1042200"/>
                <a:gd name="textAreaTop" fmla="*/ 0 h 655560"/>
                <a:gd name="textAreaBottom" fmla="*/ 655920 h 655560"/>
              </a:gdLst>
              <a:ahLst/>
              <a:cxnLst/>
              <a:rect l="textAreaLeft" t="textAreaTop" r="textAreaRight" b="textAreaBottom"/>
              <a:pathLst>
                <a:path w="2897" h="1823">
                  <a:moveTo>
                    <a:pt x="0" y="1633"/>
                  </a:moveTo>
                  <a:cubicBezTo>
                    <a:pt x="21" y="1320"/>
                    <a:pt x="92" y="1012"/>
                    <a:pt x="212" y="721"/>
                  </a:cubicBezTo>
                  <a:cubicBezTo>
                    <a:pt x="318" y="461"/>
                    <a:pt x="462" y="218"/>
                    <a:pt x="638" y="0"/>
                  </a:cubicBezTo>
                  <a:cubicBezTo>
                    <a:pt x="1391" y="608"/>
                    <a:pt x="2144" y="1215"/>
                    <a:pt x="2897" y="1823"/>
                  </a:cubicBezTo>
                  <a:cubicBezTo>
                    <a:pt x="1932" y="1760"/>
                    <a:pt x="965" y="1696"/>
                    <a:pt x="0" y="1633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16" name="Freeform: Shape 326"/>
            <p:cNvSpPr/>
            <p:nvPr/>
          </p:nvSpPr>
          <p:spPr>
            <a:xfrm>
              <a:off x="3999240" y="2860920"/>
              <a:ext cx="1038600" cy="688680"/>
            </a:xfrm>
            <a:custGeom>
              <a:avLst/>
              <a:gdLst>
                <a:gd name="textAreaLeft" fmla="*/ 0 w 1038600"/>
                <a:gd name="textAreaRight" fmla="*/ 1038960 w 1038600"/>
                <a:gd name="textAreaTop" fmla="*/ 0 h 688680"/>
                <a:gd name="textAreaBottom" fmla="*/ 689040 h 688680"/>
              </a:gdLst>
              <a:ahLst/>
              <a:cxnLst/>
              <a:rect l="textAreaLeft" t="textAreaTop" r="textAreaRight" b="textAreaBottom"/>
              <a:pathLst>
                <a:path w="2887" h="1914">
                  <a:moveTo>
                    <a:pt x="704" y="1914"/>
                  </a:moveTo>
                  <a:cubicBezTo>
                    <a:pt x="497" y="1678"/>
                    <a:pt x="330" y="1410"/>
                    <a:pt x="208" y="1120"/>
                  </a:cubicBezTo>
                  <a:cubicBezTo>
                    <a:pt x="100" y="860"/>
                    <a:pt x="30" y="588"/>
                    <a:pt x="0" y="308"/>
                  </a:cubicBezTo>
                  <a:cubicBezTo>
                    <a:pt x="962" y="205"/>
                    <a:pt x="1925" y="102"/>
                    <a:pt x="2887" y="0"/>
                  </a:cubicBezTo>
                  <a:cubicBezTo>
                    <a:pt x="2159" y="638"/>
                    <a:pt x="1431" y="1276"/>
                    <a:pt x="704" y="1914"/>
                  </a:cubicBezTo>
                  <a:close/>
                </a:path>
              </a:pathLst>
            </a:custGeom>
            <a:solidFill>
              <a:srgbClr val="A9DFF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17" name="Freeform: Shape 327"/>
            <p:cNvSpPr/>
            <p:nvPr/>
          </p:nvSpPr>
          <p:spPr>
            <a:xfrm>
              <a:off x="4381920" y="2860920"/>
              <a:ext cx="655920" cy="1042560"/>
            </a:xfrm>
            <a:custGeom>
              <a:avLst/>
              <a:gdLst>
                <a:gd name="textAreaLeft" fmla="*/ 0 w 655920"/>
                <a:gd name="textAreaRight" fmla="*/ 656280 w 655920"/>
                <a:gd name="textAreaTop" fmla="*/ 0 h 1042560"/>
                <a:gd name="textAreaBottom" fmla="*/ 1042920 h 1042560"/>
              </a:gdLst>
              <a:ahLst/>
              <a:cxnLst/>
              <a:rect l="textAreaLeft" t="textAreaTop" r="textAreaRight" b="textAreaBottom"/>
              <a:pathLst>
                <a:path w="1824" h="2897">
                  <a:moveTo>
                    <a:pt x="1634" y="2897"/>
                  </a:moveTo>
                  <a:cubicBezTo>
                    <a:pt x="1320" y="2876"/>
                    <a:pt x="1013" y="2805"/>
                    <a:pt x="721" y="2685"/>
                  </a:cubicBezTo>
                  <a:cubicBezTo>
                    <a:pt x="462" y="2579"/>
                    <a:pt x="219" y="2435"/>
                    <a:pt x="0" y="2259"/>
                  </a:cubicBezTo>
                  <a:cubicBezTo>
                    <a:pt x="608" y="1506"/>
                    <a:pt x="1216" y="753"/>
                    <a:pt x="1824" y="0"/>
                  </a:cubicBezTo>
                  <a:cubicBezTo>
                    <a:pt x="1761" y="965"/>
                    <a:pt x="1697" y="1932"/>
                    <a:pt x="1634" y="2897"/>
                  </a:cubicBez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18" name="Freeform: Shape 328"/>
            <p:cNvSpPr/>
            <p:nvPr/>
          </p:nvSpPr>
          <p:spPr>
            <a:xfrm>
              <a:off x="5037840" y="2860920"/>
              <a:ext cx="688320" cy="1038600"/>
            </a:xfrm>
            <a:custGeom>
              <a:avLst/>
              <a:gdLst>
                <a:gd name="textAreaLeft" fmla="*/ 0 w 688320"/>
                <a:gd name="textAreaRight" fmla="*/ 688680 w 688320"/>
                <a:gd name="textAreaTop" fmla="*/ 0 h 1038600"/>
                <a:gd name="textAreaBottom" fmla="*/ 1038960 h 1038600"/>
              </a:gdLst>
              <a:ahLst/>
              <a:cxnLst/>
              <a:rect l="textAreaLeft" t="textAreaTop" r="textAreaRight" b="textAreaBottom"/>
              <a:pathLst>
                <a:path w="1914" h="2886">
                  <a:moveTo>
                    <a:pt x="1914" y="2182"/>
                  </a:moveTo>
                  <a:cubicBezTo>
                    <a:pt x="1678" y="2389"/>
                    <a:pt x="1410" y="2557"/>
                    <a:pt x="1120" y="2678"/>
                  </a:cubicBezTo>
                  <a:cubicBezTo>
                    <a:pt x="860" y="2786"/>
                    <a:pt x="588" y="2856"/>
                    <a:pt x="308" y="2886"/>
                  </a:cubicBezTo>
                  <a:cubicBezTo>
                    <a:pt x="205" y="1924"/>
                    <a:pt x="102" y="962"/>
                    <a:pt x="0" y="0"/>
                  </a:cubicBezTo>
                  <a:cubicBezTo>
                    <a:pt x="638" y="728"/>
                    <a:pt x="1276" y="1454"/>
                    <a:pt x="1914" y="2182"/>
                  </a:cubicBezTo>
                  <a:close/>
                </a:path>
              </a:pathLst>
            </a:custGeom>
            <a:solidFill>
              <a:srgbClr val="ED85A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19" name="Freeform: Shape 329"/>
            <p:cNvSpPr/>
            <p:nvPr/>
          </p:nvSpPr>
          <p:spPr>
            <a:xfrm>
              <a:off x="5037840" y="2860920"/>
              <a:ext cx="1042200" cy="655920"/>
            </a:xfrm>
            <a:custGeom>
              <a:avLst/>
              <a:gdLst>
                <a:gd name="textAreaLeft" fmla="*/ 0 w 1042200"/>
                <a:gd name="textAreaRight" fmla="*/ 1042560 w 1042200"/>
                <a:gd name="textAreaTop" fmla="*/ 0 h 655920"/>
                <a:gd name="textAreaBottom" fmla="*/ 656280 h 655920"/>
              </a:gdLst>
              <a:ahLst/>
              <a:cxnLst/>
              <a:rect l="textAreaLeft" t="textAreaTop" r="textAreaRight" b="textAreaBottom"/>
              <a:pathLst>
                <a:path w="2897" h="1823">
                  <a:moveTo>
                    <a:pt x="2897" y="189"/>
                  </a:moveTo>
                  <a:cubicBezTo>
                    <a:pt x="2876" y="503"/>
                    <a:pt x="2805" y="811"/>
                    <a:pt x="2685" y="1102"/>
                  </a:cubicBezTo>
                  <a:cubicBezTo>
                    <a:pt x="2579" y="1362"/>
                    <a:pt x="2435" y="1605"/>
                    <a:pt x="2259" y="1823"/>
                  </a:cubicBezTo>
                  <a:cubicBezTo>
                    <a:pt x="1506" y="1215"/>
                    <a:pt x="753" y="608"/>
                    <a:pt x="0" y="0"/>
                  </a:cubicBezTo>
                  <a:cubicBezTo>
                    <a:pt x="965" y="63"/>
                    <a:pt x="1932" y="126"/>
                    <a:pt x="2897" y="189"/>
                  </a:cubicBez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20" name="Freeform: Shape 330"/>
            <p:cNvSpPr/>
            <p:nvPr/>
          </p:nvSpPr>
          <p:spPr>
            <a:xfrm>
              <a:off x="5037840" y="2172600"/>
              <a:ext cx="1038240" cy="688320"/>
            </a:xfrm>
            <a:custGeom>
              <a:avLst/>
              <a:gdLst>
                <a:gd name="textAreaLeft" fmla="*/ 0 w 1038240"/>
                <a:gd name="textAreaRight" fmla="*/ 1038600 w 1038240"/>
                <a:gd name="textAreaTop" fmla="*/ 0 h 688320"/>
                <a:gd name="textAreaBottom" fmla="*/ 688680 h 688320"/>
              </a:gdLst>
              <a:ahLst/>
              <a:cxnLst/>
              <a:rect l="textAreaLeft" t="textAreaTop" r="textAreaRight" b="textAreaBottom"/>
              <a:pathLst>
                <a:path w="2886" h="1914">
                  <a:moveTo>
                    <a:pt x="2182" y="0"/>
                  </a:moveTo>
                  <a:cubicBezTo>
                    <a:pt x="2389" y="236"/>
                    <a:pt x="2556" y="505"/>
                    <a:pt x="2678" y="795"/>
                  </a:cubicBezTo>
                  <a:cubicBezTo>
                    <a:pt x="2785" y="1054"/>
                    <a:pt x="2856" y="1327"/>
                    <a:pt x="2886" y="1606"/>
                  </a:cubicBezTo>
                  <a:cubicBezTo>
                    <a:pt x="1924" y="1709"/>
                    <a:pt x="962" y="1812"/>
                    <a:pt x="0" y="1914"/>
                  </a:cubicBezTo>
                  <a:cubicBezTo>
                    <a:pt x="728" y="1276"/>
                    <a:pt x="1454" y="638"/>
                    <a:pt x="2182" y="0"/>
                  </a:cubicBezTo>
                  <a:close/>
                </a:path>
              </a:pathLst>
            </a:custGeom>
            <a:solidFill>
              <a:srgbClr val="FCDD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21" name="Freeform: Shape 331"/>
            <p:cNvSpPr/>
            <p:nvPr/>
          </p:nvSpPr>
          <p:spPr>
            <a:xfrm>
              <a:off x="5037840" y="1819080"/>
              <a:ext cx="655560" cy="1041840"/>
            </a:xfrm>
            <a:custGeom>
              <a:avLst/>
              <a:gdLst>
                <a:gd name="textAreaLeft" fmla="*/ 0 w 655560"/>
                <a:gd name="textAreaRight" fmla="*/ 655920 w 655560"/>
                <a:gd name="textAreaTop" fmla="*/ 0 h 1041840"/>
                <a:gd name="textAreaBottom" fmla="*/ 1042200 h 1041840"/>
              </a:gdLst>
              <a:ahLst/>
              <a:cxnLst/>
              <a:rect l="textAreaLeft" t="textAreaTop" r="textAreaRight" b="textAreaBottom"/>
              <a:pathLst>
                <a:path w="1823" h="2896">
                  <a:moveTo>
                    <a:pt x="189" y="0"/>
                  </a:moveTo>
                  <a:cubicBezTo>
                    <a:pt x="503" y="20"/>
                    <a:pt x="811" y="92"/>
                    <a:pt x="1102" y="211"/>
                  </a:cubicBezTo>
                  <a:cubicBezTo>
                    <a:pt x="1362" y="317"/>
                    <a:pt x="1605" y="461"/>
                    <a:pt x="1823" y="637"/>
                  </a:cubicBezTo>
                  <a:cubicBezTo>
                    <a:pt x="1215" y="1390"/>
                    <a:pt x="608" y="2143"/>
                    <a:pt x="0" y="2896"/>
                  </a:cubicBezTo>
                  <a:cubicBezTo>
                    <a:pt x="63" y="1931"/>
                    <a:pt x="126" y="965"/>
                    <a:pt x="189" y="0"/>
                  </a:cubicBez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22" name="Oval 332"/>
            <p:cNvSpPr/>
            <p:nvPr/>
          </p:nvSpPr>
          <p:spPr>
            <a:xfrm>
              <a:off x="4102200" y="1925280"/>
              <a:ext cx="1870920" cy="1871280"/>
            </a:xfrm>
            <a:prstGeom prst="ellipse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23" name="Group 333"/>
            <p:cNvGrpSpPr/>
            <p:nvPr/>
          </p:nvGrpSpPr>
          <p:grpSpPr>
            <a:xfrm>
              <a:off x="4605840" y="3238920"/>
              <a:ext cx="863280" cy="107640"/>
              <a:chOff x="4605840" y="3238920"/>
              <a:chExt cx="863280" cy="107640"/>
            </a:xfrm>
          </p:grpSpPr>
          <p:sp>
            <p:nvSpPr>
              <p:cNvPr id="424" name="Rectangle 334"/>
              <p:cNvSpPr/>
              <p:nvPr/>
            </p:nvSpPr>
            <p:spPr>
              <a:xfrm>
                <a:off x="4605840" y="3238920"/>
                <a:ext cx="107640" cy="107640"/>
              </a:xfrm>
              <a:prstGeom prst="rect">
                <a:avLst/>
              </a:prstGeom>
              <a:solidFill>
                <a:srgbClr val="F8B62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000000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25" name="Rectangle 335"/>
              <p:cNvSpPr/>
              <p:nvPr/>
            </p:nvSpPr>
            <p:spPr>
              <a:xfrm>
                <a:off x="4713840" y="3238920"/>
                <a:ext cx="107640" cy="107640"/>
              </a:xfrm>
              <a:prstGeom prst="rect">
                <a:avLst/>
              </a:prstGeom>
              <a:solidFill>
                <a:srgbClr val="FCDD9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000000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26" name="Rectangle 336"/>
              <p:cNvSpPr/>
              <p:nvPr/>
            </p:nvSpPr>
            <p:spPr>
              <a:xfrm>
                <a:off x="4821840" y="3238920"/>
                <a:ext cx="107640" cy="107640"/>
              </a:xfrm>
              <a:prstGeom prst="rect">
                <a:avLst/>
              </a:prstGeom>
              <a:solidFill>
                <a:srgbClr val="E54B89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27" name="Rectangle 337"/>
              <p:cNvSpPr/>
              <p:nvPr/>
            </p:nvSpPr>
            <p:spPr>
              <a:xfrm>
                <a:off x="4929840" y="3238920"/>
                <a:ext cx="107640" cy="107640"/>
              </a:xfrm>
              <a:prstGeom prst="rect">
                <a:avLst/>
              </a:prstGeom>
              <a:solidFill>
                <a:srgbClr val="ED85AD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000000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28" name="Rectangle 338"/>
              <p:cNvSpPr/>
              <p:nvPr/>
            </p:nvSpPr>
            <p:spPr>
              <a:xfrm>
                <a:off x="5037840" y="3238920"/>
                <a:ext cx="107640" cy="107640"/>
              </a:xfrm>
              <a:prstGeom prst="rect">
                <a:avLst/>
              </a:prstGeom>
              <a:solidFill>
                <a:srgbClr val="60C4E4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29" name="Rectangle 339"/>
              <p:cNvSpPr/>
              <p:nvPr/>
            </p:nvSpPr>
            <p:spPr>
              <a:xfrm>
                <a:off x="5145840" y="3238920"/>
                <a:ext cx="107640" cy="107640"/>
              </a:xfrm>
              <a:prstGeom prst="rect">
                <a:avLst/>
              </a:prstGeom>
              <a:solidFill>
                <a:srgbClr val="A9DFF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30" name="Rectangle 340"/>
              <p:cNvSpPr/>
              <p:nvPr/>
            </p:nvSpPr>
            <p:spPr>
              <a:xfrm>
                <a:off x="5253840" y="3238920"/>
                <a:ext cx="107640" cy="107640"/>
              </a:xfrm>
              <a:prstGeom prst="rect">
                <a:avLst/>
              </a:pr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31" name="Rectangle 341"/>
              <p:cNvSpPr/>
              <p:nvPr/>
            </p:nvSpPr>
            <p:spPr>
              <a:xfrm>
                <a:off x="5361840" y="3238920"/>
                <a:ext cx="107280" cy="107640"/>
              </a:xfrm>
              <a:prstGeom prst="rect">
                <a:avLst/>
              </a:prstGeom>
              <a:solidFill>
                <a:srgbClr val="AB93CA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sp>
        <p:nvSpPr>
          <p:cNvPr id="432" name="Freeform: Shape 342"/>
          <p:cNvSpPr/>
          <p:nvPr/>
        </p:nvSpPr>
        <p:spPr>
          <a:xfrm>
            <a:off x="3318840" y="1262160"/>
            <a:ext cx="1266840" cy="601560"/>
          </a:xfrm>
          <a:custGeom>
            <a:avLst/>
            <a:gdLst>
              <a:gd name="textAreaLeft" fmla="*/ 0 w 1266840"/>
              <a:gd name="textAreaRight" fmla="*/ 1267200 w 1266840"/>
              <a:gd name="textAreaTop" fmla="*/ 0 h 601560"/>
              <a:gd name="textAreaBottom" fmla="*/ 601920 h 601560"/>
            </a:gdLst>
            <a:ahLst/>
            <a:cxnLst/>
            <a:rect l="textAreaLeft" t="textAreaTop" r="textAreaRight" b="textAreaBottom"/>
            <a:pathLst>
              <a:path fill="none" w="3521" h="1672">
                <a:moveTo>
                  <a:pt x="3521" y="1672"/>
                </a:moveTo>
                <a:lnTo>
                  <a:pt x="2970" y="629"/>
                </a:lnTo>
                <a:lnTo>
                  <a:pt x="0" y="0"/>
                </a:lnTo>
              </a:path>
            </a:pathLst>
          </a:custGeom>
          <a:noFill/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50040" rIns="95040" bIns="5004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3" name="Straight Connector 343"/>
          <p:cNvSpPr/>
          <p:nvPr/>
        </p:nvSpPr>
        <p:spPr>
          <a:xfrm flipH="1" flipV="1">
            <a:off x="2925360" y="2411280"/>
            <a:ext cx="1036440" cy="72000"/>
          </a:xfrm>
          <a:prstGeom prst="line">
            <a:avLst/>
          </a:prstGeom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21960" rIns="95040" bIns="2196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4" name="Straight Connector 344"/>
          <p:cNvSpPr/>
          <p:nvPr/>
        </p:nvSpPr>
        <p:spPr>
          <a:xfrm flipH="1">
            <a:off x="3346560" y="3339720"/>
            <a:ext cx="665640" cy="7200"/>
          </a:xfrm>
          <a:prstGeom prst="line">
            <a:avLst/>
          </a:prstGeom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-42840" rIns="95040" bIns="-4284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5" name="Freeform: Shape 345"/>
          <p:cNvSpPr/>
          <p:nvPr/>
        </p:nvSpPr>
        <p:spPr>
          <a:xfrm>
            <a:off x="3121200" y="3894480"/>
            <a:ext cx="1494000" cy="567720"/>
          </a:xfrm>
          <a:custGeom>
            <a:avLst/>
            <a:gdLst>
              <a:gd name="textAreaLeft" fmla="*/ 0 w 1494000"/>
              <a:gd name="textAreaRight" fmla="*/ 1494360 w 1494000"/>
              <a:gd name="textAreaTop" fmla="*/ 0 h 567720"/>
              <a:gd name="textAreaBottom" fmla="*/ 568080 h 567720"/>
            </a:gdLst>
            <a:ahLst/>
            <a:cxnLst/>
            <a:rect l="textAreaLeft" t="textAreaTop" r="textAreaRight" b="textAreaBottom"/>
            <a:pathLst>
              <a:path fill="none" w="4153" h="1578">
                <a:moveTo>
                  <a:pt x="4153" y="0"/>
                </a:moveTo>
                <a:lnTo>
                  <a:pt x="3737" y="1121"/>
                </a:lnTo>
                <a:lnTo>
                  <a:pt x="0" y="1578"/>
                </a:lnTo>
              </a:path>
            </a:pathLst>
          </a:custGeom>
          <a:noFill/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50040" rIns="95040" bIns="5004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6" name="Freeform: Shape 346"/>
          <p:cNvSpPr/>
          <p:nvPr/>
        </p:nvSpPr>
        <p:spPr>
          <a:xfrm>
            <a:off x="5512680" y="3873960"/>
            <a:ext cx="1594440" cy="634680"/>
          </a:xfrm>
          <a:custGeom>
            <a:avLst/>
            <a:gdLst>
              <a:gd name="textAreaLeft" fmla="*/ 0 w 1594440"/>
              <a:gd name="textAreaRight" fmla="*/ 1594800 w 1594440"/>
              <a:gd name="textAreaTop" fmla="*/ 0 h 634680"/>
              <a:gd name="textAreaBottom" fmla="*/ 635040 h 634680"/>
            </a:gdLst>
            <a:ahLst/>
            <a:cxnLst/>
            <a:rect l="textAreaLeft" t="textAreaTop" r="textAreaRight" b="textAreaBottom"/>
            <a:pathLst>
              <a:path fill="none" w="4432" h="1764">
                <a:moveTo>
                  <a:pt x="0" y="0"/>
                </a:moveTo>
                <a:lnTo>
                  <a:pt x="698" y="1010"/>
                </a:lnTo>
                <a:lnTo>
                  <a:pt x="4432" y="1764"/>
                </a:lnTo>
              </a:path>
            </a:pathLst>
          </a:custGeom>
          <a:noFill/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50040" rIns="95040" bIns="5004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7" name="Straight Connector 347"/>
          <p:cNvSpPr/>
          <p:nvPr/>
        </p:nvSpPr>
        <p:spPr>
          <a:xfrm>
            <a:off x="6081480" y="3278520"/>
            <a:ext cx="755640" cy="68400"/>
          </a:xfrm>
          <a:prstGeom prst="line">
            <a:avLst/>
          </a:prstGeom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18360" rIns="95040" bIns="1836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8" name="Straight Connector 348"/>
          <p:cNvSpPr/>
          <p:nvPr/>
        </p:nvSpPr>
        <p:spPr>
          <a:xfrm flipV="1">
            <a:off x="6081480" y="2339280"/>
            <a:ext cx="1115640" cy="72000"/>
          </a:xfrm>
          <a:prstGeom prst="line">
            <a:avLst/>
          </a:prstGeom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21960" rIns="95040" bIns="2196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39" name="Freeform: Shape 349"/>
          <p:cNvSpPr/>
          <p:nvPr/>
        </p:nvSpPr>
        <p:spPr>
          <a:xfrm>
            <a:off x="5480280" y="1279800"/>
            <a:ext cx="1401840" cy="536760"/>
          </a:xfrm>
          <a:custGeom>
            <a:avLst/>
            <a:gdLst>
              <a:gd name="textAreaLeft" fmla="*/ 0 w 1401840"/>
              <a:gd name="textAreaRight" fmla="*/ 1402200 w 1401840"/>
              <a:gd name="textAreaTop" fmla="*/ 0 h 536760"/>
              <a:gd name="textAreaBottom" fmla="*/ 537120 h 536760"/>
            </a:gdLst>
            <a:ahLst/>
            <a:cxnLst/>
            <a:rect l="textAreaLeft" t="textAreaTop" r="textAreaRight" b="textAreaBottom"/>
            <a:pathLst>
              <a:path fill="none" w="3897" h="1492">
                <a:moveTo>
                  <a:pt x="0" y="1492"/>
                </a:moveTo>
                <a:lnTo>
                  <a:pt x="698" y="718"/>
                </a:lnTo>
                <a:lnTo>
                  <a:pt x="3897" y="0"/>
                </a:lnTo>
              </a:path>
            </a:pathLst>
          </a:custGeom>
          <a:noFill/>
          <a:ln cap="rnd" w="28800">
            <a:solidFill>
              <a:srgbClr val="7F59AE"/>
            </a:solidFill>
            <a:round/>
            <a:headEnd len="med" type="oval" w="med"/>
          </a:ln>
        </p:spPr>
        <p:style>
          <a:lnRef idx="0"/>
          <a:fillRef idx="0"/>
          <a:effectRef idx="0"/>
          <a:fontRef idx="minor"/>
        </p:style>
        <p:txBody>
          <a:bodyPr lIns="95040" tIns="50040" rIns="95040" bIns="50040" anchor="ctr" anchorCtr="1">
            <a:noAutofit/>
          </a:bodyPr>
          <a:p>
            <a:endParaRPr lang="en-US" sz="14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grpSp>
        <p:nvGrpSpPr>
          <p:cNvPr id="440" name="Group 350"/>
          <p:cNvGrpSpPr/>
          <p:nvPr/>
        </p:nvGrpSpPr>
        <p:grpSpPr>
          <a:xfrm>
            <a:off x="2915640" y="755640"/>
            <a:ext cx="934560" cy="1079280"/>
            <a:chOff x="2915640" y="755640"/>
            <a:chExt cx="934560" cy="1079280"/>
          </a:xfrm>
        </p:grpSpPr>
        <p:sp>
          <p:nvSpPr>
            <p:cNvPr id="441" name="Hexagon 351"/>
            <p:cNvSpPr/>
            <p:nvPr/>
          </p:nvSpPr>
          <p:spPr>
            <a:xfrm rot="5400000">
              <a:off x="2843280" y="82800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42" name="Hexagon 352"/>
            <p:cNvSpPr/>
            <p:nvPr/>
          </p:nvSpPr>
          <p:spPr>
            <a:xfrm rot="5400000">
              <a:off x="2915280" y="89028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AB93CA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43" name="Group 353"/>
            <p:cNvGrpSpPr/>
            <p:nvPr/>
          </p:nvGrpSpPr>
          <p:grpSpPr>
            <a:xfrm>
              <a:off x="3223080" y="1173240"/>
              <a:ext cx="318960" cy="245520"/>
              <a:chOff x="3223080" y="1173240"/>
              <a:chExt cx="318960" cy="245520"/>
            </a:xfrm>
          </p:grpSpPr>
          <p:sp>
            <p:nvSpPr>
              <p:cNvPr id="444" name="Freeform: Shape 354"/>
              <p:cNvSpPr/>
              <p:nvPr/>
            </p:nvSpPr>
            <p:spPr>
              <a:xfrm>
                <a:off x="3223080" y="1173240"/>
                <a:ext cx="318960" cy="245520"/>
              </a:xfrm>
              <a:custGeom>
                <a:avLst/>
                <a:gdLst>
                  <a:gd name="textAreaLeft" fmla="*/ 0 w 318960"/>
                  <a:gd name="textAreaRight" fmla="*/ 319320 w 318960"/>
                  <a:gd name="textAreaTop" fmla="*/ 0 h 245520"/>
                  <a:gd name="textAreaBottom" fmla="*/ 245880 h 245520"/>
                </a:gdLst>
                <a:ahLst/>
                <a:cxnLst/>
                <a:rect l="textAreaLeft" t="textAreaTop" r="textAreaRight" b="textAreaBottom"/>
                <a:pathLst>
                  <a:path fill="none" w="888" h="683">
                    <a:moveTo>
                      <a:pt x="0" y="0"/>
                    </a:moveTo>
                    <a:cubicBezTo>
                      <a:pt x="0" y="227"/>
                      <a:pt x="0" y="456"/>
                      <a:pt x="0" y="683"/>
                    </a:cubicBezTo>
                    <a:cubicBezTo>
                      <a:pt x="296" y="683"/>
                      <a:pt x="592" y="683"/>
                      <a:pt x="888" y="683"/>
                    </a:cubicBezTo>
                  </a:path>
                </a:pathLst>
              </a:custGeom>
              <a:noFill/>
              <a:ln cap="rnd" w="288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45" name="Freeform: Shape 355"/>
              <p:cNvSpPr/>
              <p:nvPr/>
            </p:nvSpPr>
            <p:spPr>
              <a:xfrm>
                <a:off x="3271680" y="1212480"/>
                <a:ext cx="228240" cy="157680"/>
              </a:xfrm>
              <a:custGeom>
                <a:avLst/>
                <a:gdLst>
                  <a:gd name="textAreaLeft" fmla="*/ 0 w 228240"/>
                  <a:gd name="textAreaRight" fmla="*/ 228600 w 228240"/>
                  <a:gd name="textAreaTop" fmla="*/ 0 h 157680"/>
                  <a:gd name="textAreaBottom" fmla="*/ 158040 h 157680"/>
                </a:gdLst>
                <a:ahLst/>
                <a:cxnLst/>
                <a:rect l="textAreaLeft" t="textAreaTop" r="textAreaRight" b="textAreaBottom"/>
                <a:pathLst>
                  <a:path fill="none" w="636" h="439">
                    <a:moveTo>
                      <a:pt x="0" y="439"/>
                    </a:moveTo>
                    <a:cubicBezTo>
                      <a:pt x="84" y="356"/>
                      <a:pt x="167" y="272"/>
                      <a:pt x="251" y="189"/>
                    </a:cubicBezTo>
                    <a:cubicBezTo>
                      <a:pt x="265" y="240"/>
                      <a:pt x="278" y="291"/>
                      <a:pt x="292" y="343"/>
                    </a:cubicBezTo>
                    <a:cubicBezTo>
                      <a:pt x="407" y="228"/>
                      <a:pt x="521" y="115"/>
                      <a:pt x="636" y="0"/>
                    </a:cubicBezTo>
                  </a:path>
                </a:pathLst>
              </a:custGeom>
              <a:noFill/>
              <a:ln cap="rnd" w="10800">
                <a:solidFill>
                  <a:srgbClr val="FFFFFF"/>
                </a:solidFill>
                <a:round/>
                <a:tailEnd len="med" type="triangle" w="med"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-9000" tIns="-9000" rIns="-9000" bIns="-900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46" name="Group 356"/>
          <p:cNvGrpSpPr/>
          <p:nvPr/>
        </p:nvGrpSpPr>
        <p:grpSpPr>
          <a:xfrm>
            <a:off x="2466000" y="1799280"/>
            <a:ext cx="934560" cy="1079280"/>
            <a:chOff x="2466000" y="1799280"/>
            <a:chExt cx="934560" cy="1079280"/>
          </a:xfrm>
        </p:grpSpPr>
        <p:sp>
          <p:nvSpPr>
            <p:cNvPr id="447" name="Hexagon 357"/>
            <p:cNvSpPr/>
            <p:nvPr/>
          </p:nvSpPr>
          <p:spPr>
            <a:xfrm rot="5400000">
              <a:off x="2393640" y="187164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48" name="Hexagon 358"/>
            <p:cNvSpPr/>
            <p:nvPr/>
          </p:nvSpPr>
          <p:spPr>
            <a:xfrm rot="5400000">
              <a:off x="2465640" y="193392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49" name="Group 359"/>
            <p:cNvGrpSpPr/>
            <p:nvPr/>
          </p:nvGrpSpPr>
          <p:grpSpPr>
            <a:xfrm>
              <a:off x="2696400" y="2172600"/>
              <a:ext cx="478440" cy="333720"/>
              <a:chOff x="2696400" y="2172600"/>
              <a:chExt cx="478440" cy="333720"/>
            </a:xfrm>
          </p:grpSpPr>
          <p:sp>
            <p:nvSpPr>
              <p:cNvPr id="450" name="Freeform: Shape 360"/>
              <p:cNvSpPr/>
              <p:nvPr/>
            </p:nvSpPr>
            <p:spPr>
              <a:xfrm>
                <a:off x="2933280" y="2311200"/>
                <a:ext cx="45360" cy="45360"/>
              </a:xfrm>
              <a:custGeom>
                <a:avLst/>
                <a:gdLst>
                  <a:gd name="textAreaLeft" fmla="*/ 0 w 45360"/>
                  <a:gd name="textAreaRight" fmla="*/ 45720 w 45360"/>
                  <a:gd name="textAreaTop" fmla="*/ 0 h 45360"/>
                  <a:gd name="textAreaBottom" fmla="*/ 45720 h 45360"/>
                </a:gdLst>
                <a:ahLst/>
                <a:cxnLst/>
                <a:rect l="textAreaLeft" t="textAreaTop" r="textAreaRight" b="textAreaBottom"/>
                <a:pathLst>
                  <a:path w="127" h="127">
                    <a:moveTo>
                      <a:pt x="127" y="63"/>
                    </a:moveTo>
                    <a:cubicBezTo>
                      <a:pt x="127" y="74"/>
                      <a:pt x="124" y="86"/>
                      <a:pt x="119" y="95"/>
                    </a:cubicBezTo>
                    <a:cubicBezTo>
                      <a:pt x="113" y="105"/>
                      <a:pt x="105" y="113"/>
                      <a:pt x="95" y="119"/>
                    </a:cubicBezTo>
                    <a:cubicBezTo>
                      <a:pt x="86" y="124"/>
                      <a:pt x="74" y="127"/>
                      <a:pt x="64" y="127"/>
                    </a:cubicBezTo>
                    <a:cubicBezTo>
                      <a:pt x="52" y="127"/>
                      <a:pt x="41" y="124"/>
                      <a:pt x="31" y="119"/>
                    </a:cubicBezTo>
                    <a:cubicBezTo>
                      <a:pt x="22" y="113"/>
                      <a:pt x="14" y="105"/>
                      <a:pt x="8" y="95"/>
                    </a:cubicBezTo>
                    <a:cubicBezTo>
                      <a:pt x="2" y="86"/>
                      <a:pt x="0" y="74"/>
                      <a:pt x="0" y="63"/>
                    </a:cubicBezTo>
                    <a:cubicBezTo>
                      <a:pt x="0" y="52"/>
                      <a:pt x="3" y="41"/>
                      <a:pt x="8" y="31"/>
                    </a:cubicBezTo>
                    <a:cubicBezTo>
                      <a:pt x="14" y="22"/>
                      <a:pt x="22" y="14"/>
                      <a:pt x="31" y="8"/>
                    </a:cubicBezTo>
                    <a:cubicBezTo>
                      <a:pt x="41" y="2"/>
                      <a:pt x="52" y="0"/>
                      <a:pt x="64" y="0"/>
                    </a:cubicBezTo>
                    <a:cubicBezTo>
                      <a:pt x="74" y="0"/>
                      <a:pt x="86" y="2"/>
                      <a:pt x="95" y="8"/>
                    </a:cubicBezTo>
                    <a:cubicBezTo>
                      <a:pt x="105" y="14"/>
                      <a:pt x="113" y="22"/>
                      <a:pt x="119" y="31"/>
                    </a:cubicBezTo>
                    <a:cubicBezTo>
                      <a:pt x="124" y="41"/>
                      <a:pt x="127" y="52"/>
                      <a:pt x="127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1" name="Freeform: Shape 361"/>
              <p:cNvSpPr/>
              <p:nvPr/>
            </p:nvSpPr>
            <p:spPr>
              <a:xfrm>
                <a:off x="2997000" y="2311200"/>
                <a:ext cx="45360" cy="45360"/>
              </a:xfrm>
              <a:custGeom>
                <a:avLst/>
                <a:gdLst>
                  <a:gd name="textAreaLeft" fmla="*/ 0 w 45360"/>
                  <a:gd name="textAreaRight" fmla="*/ 45720 w 45360"/>
                  <a:gd name="textAreaTop" fmla="*/ 0 h 45360"/>
                  <a:gd name="textAreaBottom" fmla="*/ 45720 h 45360"/>
                </a:gdLst>
                <a:ahLst/>
                <a:cxnLst/>
                <a:rect l="textAreaLeft" t="textAreaTop" r="textAreaRight" b="textAreaBottom"/>
                <a:pathLst>
                  <a:path w="127" h="127">
                    <a:moveTo>
                      <a:pt x="127" y="63"/>
                    </a:moveTo>
                    <a:cubicBezTo>
                      <a:pt x="127" y="74"/>
                      <a:pt x="124" y="86"/>
                      <a:pt x="119" y="95"/>
                    </a:cubicBezTo>
                    <a:cubicBezTo>
                      <a:pt x="113" y="105"/>
                      <a:pt x="105" y="113"/>
                      <a:pt x="95" y="119"/>
                    </a:cubicBezTo>
                    <a:cubicBezTo>
                      <a:pt x="86" y="124"/>
                      <a:pt x="74" y="127"/>
                      <a:pt x="64" y="127"/>
                    </a:cubicBezTo>
                    <a:cubicBezTo>
                      <a:pt x="52" y="127"/>
                      <a:pt x="41" y="124"/>
                      <a:pt x="31" y="119"/>
                    </a:cubicBezTo>
                    <a:cubicBezTo>
                      <a:pt x="22" y="113"/>
                      <a:pt x="14" y="105"/>
                      <a:pt x="8" y="95"/>
                    </a:cubicBezTo>
                    <a:cubicBezTo>
                      <a:pt x="2" y="86"/>
                      <a:pt x="0" y="74"/>
                      <a:pt x="0" y="63"/>
                    </a:cubicBezTo>
                    <a:cubicBezTo>
                      <a:pt x="0" y="52"/>
                      <a:pt x="3" y="41"/>
                      <a:pt x="8" y="31"/>
                    </a:cubicBezTo>
                    <a:cubicBezTo>
                      <a:pt x="14" y="22"/>
                      <a:pt x="22" y="14"/>
                      <a:pt x="31" y="8"/>
                    </a:cubicBezTo>
                    <a:cubicBezTo>
                      <a:pt x="41" y="2"/>
                      <a:pt x="52" y="0"/>
                      <a:pt x="64" y="0"/>
                    </a:cubicBezTo>
                    <a:cubicBezTo>
                      <a:pt x="74" y="0"/>
                      <a:pt x="86" y="2"/>
                      <a:pt x="95" y="8"/>
                    </a:cubicBezTo>
                    <a:cubicBezTo>
                      <a:pt x="105" y="14"/>
                      <a:pt x="113" y="22"/>
                      <a:pt x="119" y="31"/>
                    </a:cubicBezTo>
                    <a:cubicBezTo>
                      <a:pt x="124" y="41"/>
                      <a:pt x="127" y="52"/>
                      <a:pt x="127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2" name="Freeform: Shape 362"/>
              <p:cNvSpPr/>
              <p:nvPr/>
            </p:nvSpPr>
            <p:spPr>
              <a:xfrm>
                <a:off x="3057120" y="2311200"/>
                <a:ext cx="45360" cy="45360"/>
              </a:xfrm>
              <a:custGeom>
                <a:avLst/>
                <a:gdLst>
                  <a:gd name="textAreaLeft" fmla="*/ 0 w 45360"/>
                  <a:gd name="textAreaRight" fmla="*/ 45720 w 45360"/>
                  <a:gd name="textAreaTop" fmla="*/ 0 h 45360"/>
                  <a:gd name="textAreaBottom" fmla="*/ 45720 h 45360"/>
                </a:gdLst>
                <a:ahLst/>
                <a:cxnLst/>
                <a:rect l="textAreaLeft" t="textAreaTop" r="textAreaRight" b="textAreaBottom"/>
                <a:pathLst>
                  <a:path w="127" h="127">
                    <a:moveTo>
                      <a:pt x="127" y="63"/>
                    </a:moveTo>
                    <a:cubicBezTo>
                      <a:pt x="127" y="74"/>
                      <a:pt x="123" y="86"/>
                      <a:pt x="118" y="95"/>
                    </a:cubicBezTo>
                    <a:cubicBezTo>
                      <a:pt x="112" y="105"/>
                      <a:pt x="104" y="113"/>
                      <a:pt x="94" y="119"/>
                    </a:cubicBezTo>
                    <a:cubicBezTo>
                      <a:pt x="84" y="124"/>
                      <a:pt x="74" y="127"/>
                      <a:pt x="64" y="127"/>
                    </a:cubicBezTo>
                    <a:cubicBezTo>
                      <a:pt x="52" y="127"/>
                      <a:pt x="42" y="124"/>
                      <a:pt x="32" y="119"/>
                    </a:cubicBezTo>
                    <a:cubicBezTo>
                      <a:pt x="22" y="113"/>
                      <a:pt x="15" y="105"/>
                      <a:pt x="9" y="95"/>
                    </a:cubicBezTo>
                    <a:cubicBezTo>
                      <a:pt x="3" y="86"/>
                      <a:pt x="0" y="74"/>
                      <a:pt x="0" y="63"/>
                    </a:cubicBezTo>
                    <a:cubicBezTo>
                      <a:pt x="0" y="52"/>
                      <a:pt x="3" y="41"/>
                      <a:pt x="9" y="31"/>
                    </a:cubicBezTo>
                    <a:cubicBezTo>
                      <a:pt x="14" y="22"/>
                      <a:pt x="22" y="13"/>
                      <a:pt x="32" y="8"/>
                    </a:cubicBezTo>
                    <a:cubicBezTo>
                      <a:pt x="42" y="2"/>
                      <a:pt x="52" y="0"/>
                      <a:pt x="64" y="0"/>
                    </a:cubicBezTo>
                    <a:cubicBezTo>
                      <a:pt x="74" y="0"/>
                      <a:pt x="84" y="2"/>
                      <a:pt x="94" y="8"/>
                    </a:cubicBezTo>
                    <a:cubicBezTo>
                      <a:pt x="104" y="13"/>
                      <a:pt x="113" y="22"/>
                      <a:pt x="118" y="31"/>
                    </a:cubicBezTo>
                    <a:cubicBezTo>
                      <a:pt x="124" y="41"/>
                      <a:pt x="127" y="52"/>
                      <a:pt x="127" y="6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3" name="Freeform: Shape 363"/>
              <p:cNvSpPr/>
              <p:nvPr/>
            </p:nvSpPr>
            <p:spPr>
              <a:xfrm>
                <a:off x="2804400" y="2225880"/>
                <a:ext cx="370440" cy="256680"/>
              </a:xfrm>
              <a:custGeom>
                <a:avLst/>
                <a:gdLst>
                  <a:gd name="textAreaLeft" fmla="*/ 0 w 370440"/>
                  <a:gd name="textAreaRight" fmla="*/ 370800 w 370440"/>
                  <a:gd name="textAreaTop" fmla="*/ 0 h 256680"/>
                  <a:gd name="textAreaBottom" fmla="*/ 257040 h 256680"/>
                </a:gdLst>
                <a:ahLst/>
                <a:cxnLst/>
                <a:rect l="textAreaLeft" t="textAreaTop" r="textAreaRight" b="textAreaBottom"/>
                <a:pathLst>
                  <a:path w="1031" h="714">
                    <a:moveTo>
                      <a:pt x="268" y="0"/>
                    </a:moveTo>
                    <a:cubicBezTo>
                      <a:pt x="120" y="0"/>
                      <a:pt x="0" y="120"/>
                      <a:pt x="0" y="268"/>
                    </a:cubicBezTo>
                    <a:cubicBezTo>
                      <a:pt x="0" y="282"/>
                      <a:pt x="0" y="297"/>
                      <a:pt x="0" y="311"/>
                    </a:cubicBezTo>
                    <a:cubicBezTo>
                      <a:pt x="0" y="460"/>
                      <a:pt x="120" y="579"/>
                      <a:pt x="268" y="579"/>
                    </a:cubicBezTo>
                    <a:cubicBezTo>
                      <a:pt x="330" y="579"/>
                      <a:pt x="390" y="579"/>
                      <a:pt x="451" y="579"/>
                    </a:cubicBezTo>
                    <a:cubicBezTo>
                      <a:pt x="506" y="624"/>
                      <a:pt x="562" y="669"/>
                      <a:pt x="617" y="714"/>
                    </a:cubicBezTo>
                    <a:cubicBezTo>
                      <a:pt x="617" y="669"/>
                      <a:pt x="617" y="624"/>
                      <a:pt x="617" y="579"/>
                    </a:cubicBezTo>
                    <a:cubicBezTo>
                      <a:pt x="665" y="579"/>
                      <a:pt x="714" y="579"/>
                      <a:pt x="763" y="579"/>
                    </a:cubicBezTo>
                    <a:cubicBezTo>
                      <a:pt x="911" y="579"/>
                      <a:pt x="1031" y="460"/>
                      <a:pt x="1031" y="311"/>
                    </a:cubicBezTo>
                    <a:cubicBezTo>
                      <a:pt x="1031" y="297"/>
                      <a:pt x="1031" y="282"/>
                      <a:pt x="1031" y="268"/>
                    </a:cubicBezTo>
                    <a:cubicBezTo>
                      <a:pt x="1031" y="120"/>
                      <a:pt x="911" y="0"/>
                      <a:pt x="763" y="0"/>
                    </a:cubicBezTo>
                    <a:cubicBezTo>
                      <a:pt x="598" y="0"/>
                      <a:pt x="433" y="0"/>
                      <a:pt x="268" y="0"/>
                    </a:cubicBezTo>
                    <a:close/>
                  </a:path>
                </a:pathLst>
              </a:custGeom>
              <a:noFill/>
              <a:ln cap="rnd" w="288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4" name="Freeform: Shape 364"/>
              <p:cNvSpPr/>
              <p:nvPr/>
            </p:nvSpPr>
            <p:spPr>
              <a:xfrm>
                <a:off x="2696400" y="2172600"/>
                <a:ext cx="281160" cy="281520"/>
              </a:xfrm>
              <a:custGeom>
                <a:avLst/>
                <a:gdLst>
                  <a:gd name="textAreaLeft" fmla="*/ 0 w 281160"/>
                  <a:gd name="textAreaRight" fmla="*/ 281520 w 281160"/>
                  <a:gd name="textAreaTop" fmla="*/ 0 h 281520"/>
                  <a:gd name="textAreaBottom" fmla="*/ 281880 h 281520"/>
                </a:gdLst>
                <a:ahLst/>
                <a:cxnLst/>
                <a:rect l="textAreaLeft" t="textAreaTop" r="textAreaRight" b="textAreaBottom"/>
                <a:pathLst>
                  <a:path w="783" h="783">
                    <a:moveTo>
                      <a:pt x="783" y="392"/>
                    </a:moveTo>
                    <a:cubicBezTo>
                      <a:pt x="783" y="461"/>
                      <a:pt x="765" y="528"/>
                      <a:pt x="731" y="588"/>
                    </a:cubicBezTo>
                    <a:cubicBezTo>
                      <a:pt x="696" y="647"/>
                      <a:pt x="647" y="697"/>
                      <a:pt x="588" y="731"/>
                    </a:cubicBezTo>
                    <a:cubicBezTo>
                      <a:pt x="528" y="765"/>
                      <a:pt x="460" y="783"/>
                      <a:pt x="392" y="783"/>
                    </a:cubicBezTo>
                    <a:cubicBezTo>
                      <a:pt x="323" y="783"/>
                      <a:pt x="255" y="765"/>
                      <a:pt x="196" y="731"/>
                    </a:cubicBezTo>
                    <a:cubicBezTo>
                      <a:pt x="136" y="697"/>
                      <a:pt x="87" y="647"/>
                      <a:pt x="52" y="588"/>
                    </a:cubicBezTo>
                    <a:cubicBezTo>
                      <a:pt x="17" y="528"/>
                      <a:pt x="0" y="461"/>
                      <a:pt x="0" y="392"/>
                    </a:cubicBezTo>
                    <a:cubicBezTo>
                      <a:pt x="0" y="323"/>
                      <a:pt x="17" y="255"/>
                      <a:pt x="52" y="196"/>
                    </a:cubicBezTo>
                    <a:cubicBezTo>
                      <a:pt x="87" y="136"/>
                      <a:pt x="136" y="87"/>
                      <a:pt x="196" y="52"/>
                    </a:cubicBezTo>
                    <a:cubicBezTo>
                      <a:pt x="255" y="18"/>
                      <a:pt x="323" y="0"/>
                      <a:pt x="392" y="0"/>
                    </a:cubicBezTo>
                    <a:cubicBezTo>
                      <a:pt x="460" y="0"/>
                      <a:pt x="528" y="18"/>
                      <a:pt x="588" y="52"/>
                    </a:cubicBezTo>
                    <a:cubicBezTo>
                      <a:pt x="647" y="87"/>
                      <a:pt x="696" y="136"/>
                      <a:pt x="731" y="196"/>
                    </a:cubicBezTo>
                    <a:cubicBezTo>
                      <a:pt x="765" y="255"/>
                      <a:pt x="783" y="323"/>
                      <a:pt x="783" y="39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5" name="Freeform: Shape 365"/>
              <p:cNvSpPr/>
              <p:nvPr/>
            </p:nvSpPr>
            <p:spPr>
              <a:xfrm>
                <a:off x="2764080" y="2423520"/>
                <a:ext cx="83160" cy="82800"/>
              </a:xfrm>
              <a:custGeom>
                <a:avLst/>
                <a:gdLst>
                  <a:gd name="textAreaLeft" fmla="*/ 0 w 83160"/>
                  <a:gd name="textAreaRight" fmla="*/ 83520 w 83160"/>
                  <a:gd name="textAreaTop" fmla="*/ 0 h 82800"/>
                  <a:gd name="textAreaBottom" fmla="*/ 83160 h 82800"/>
                </a:gdLst>
                <a:ahLst/>
                <a:cxnLst/>
                <a:rect l="textAreaLeft" t="textAreaTop" r="textAreaRight" b="textAreaBottom"/>
                <a:pathLst>
                  <a:path w="232" h="232">
                    <a:moveTo>
                      <a:pt x="0" y="232"/>
                    </a:moveTo>
                    <a:cubicBezTo>
                      <a:pt x="77" y="155"/>
                      <a:pt x="155" y="77"/>
                      <a:pt x="232" y="0"/>
                    </a:cubicBezTo>
                    <a:cubicBezTo>
                      <a:pt x="155" y="0"/>
                      <a:pt x="77" y="0"/>
                      <a:pt x="0" y="0"/>
                    </a:cubicBezTo>
                    <a:cubicBezTo>
                      <a:pt x="0" y="77"/>
                      <a:pt x="0" y="155"/>
                      <a:pt x="0" y="232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6" name="Freeform: Shape 366"/>
              <p:cNvSpPr/>
              <p:nvPr/>
            </p:nvSpPr>
            <p:spPr>
              <a:xfrm>
                <a:off x="2745720" y="2297520"/>
                <a:ext cx="45360" cy="45360"/>
              </a:xfrm>
              <a:custGeom>
                <a:avLst/>
                <a:gdLst>
                  <a:gd name="textAreaLeft" fmla="*/ 0 w 45360"/>
                  <a:gd name="textAreaRight" fmla="*/ 45720 w 45360"/>
                  <a:gd name="textAreaTop" fmla="*/ 0 h 45360"/>
                  <a:gd name="textAreaBottom" fmla="*/ 45720 h 45360"/>
                </a:gdLst>
                <a:ahLst/>
                <a:cxnLst/>
                <a:rect l="textAreaLeft" t="textAreaTop" r="textAreaRight" b="textAreaBottom"/>
                <a:pathLst>
                  <a:path w="127" h="127">
                    <a:moveTo>
                      <a:pt x="127" y="64"/>
                    </a:moveTo>
                    <a:cubicBezTo>
                      <a:pt x="127" y="74"/>
                      <a:pt x="123" y="85"/>
                      <a:pt x="118" y="94"/>
                    </a:cubicBezTo>
                    <a:cubicBezTo>
                      <a:pt x="113" y="104"/>
                      <a:pt x="104" y="113"/>
                      <a:pt x="94" y="118"/>
                    </a:cubicBezTo>
                    <a:cubicBezTo>
                      <a:pt x="85" y="123"/>
                      <a:pt x="74" y="127"/>
                      <a:pt x="64" y="127"/>
                    </a:cubicBezTo>
                    <a:cubicBezTo>
                      <a:pt x="52" y="127"/>
                      <a:pt x="42" y="123"/>
                      <a:pt x="31" y="118"/>
                    </a:cubicBezTo>
                    <a:cubicBezTo>
                      <a:pt x="21" y="113"/>
                      <a:pt x="15" y="104"/>
                      <a:pt x="9" y="94"/>
                    </a:cubicBezTo>
                    <a:cubicBezTo>
                      <a:pt x="3" y="85"/>
                      <a:pt x="0" y="74"/>
                      <a:pt x="0" y="64"/>
                    </a:cubicBezTo>
                    <a:cubicBezTo>
                      <a:pt x="0" y="52"/>
                      <a:pt x="3" y="41"/>
                      <a:pt x="9" y="31"/>
                    </a:cubicBezTo>
                    <a:cubicBezTo>
                      <a:pt x="14" y="22"/>
                      <a:pt x="21" y="14"/>
                      <a:pt x="31" y="9"/>
                    </a:cubicBezTo>
                    <a:cubicBezTo>
                      <a:pt x="41" y="3"/>
                      <a:pt x="52" y="0"/>
                      <a:pt x="64" y="0"/>
                    </a:cubicBezTo>
                    <a:cubicBezTo>
                      <a:pt x="74" y="0"/>
                      <a:pt x="85" y="3"/>
                      <a:pt x="94" y="9"/>
                    </a:cubicBezTo>
                    <a:cubicBezTo>
                      <a:pt x="104" y="15"/>
                      <a:pt x="113" y="22"/>
                      <a:pt x="118" y="31"/>
                    </a:cubicBezTo>
                    <a:cubicBezTo>
                      <a:pt x="123" y="41"/>
                      <a:pt x="127" y="52"/>
                      <a:pt x="127" y="64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7" name="Freeform: Shape 367"/>
              <p:cNvSpPr/>
              <p:nvPr/>
            </p:nvSpPr>
            <p:spPr>
              <a:xfrm>
                <a:off x="2809080" y="2297520"/>
                <a:ext cx="45360" cy="45360"/>
              </a:xfrm>
              <a:custGeom>
                <a:avLst/>
                <a:gdLst>
                  <a:gd name="textAreaLeft" fmla="*/ 0 w 45360"/>
                  <a:gd name="textAreaRight" fmla="*/ 45720 w 45360"/>
                  <a:gd name="textAreaTop" fmla="*/ 0 h 45360"/>
                  <a:gd name="textAreaBottom" fmla="*/ 45720 h 45360"/>
                </a:gdLst>
                <a:ahLst/>
                <a:cxnLst/>
                <a:rect l="textAreaLeft" t="textAreaTop" r="textAreaRight" b="textAreaBottom"/>
                <a:pathLst>
                  <a:path w="127" h="127">
                    <a:moveTo>
                      <a:pt x="127" y="64"/>
                    </a:moveTo>
                    <a:cubicBezTo>
                      <a:pt x="127" y="74"/>
                      <a:pt x="123" y="85"/>
                      <a:pt x="118" y="94"/>
                    </a:cubicBezTo>
                    <a:cubicBezTo>
                      <a:pt x="113" y="104"/>
                      <a:pt x="104" y="113"/>
                      <a:pt x="94" y="118"/>
                    </a:cubicBezTo>
                    <a:cubicBezTo>
                      <a:pt x="85" y="123"/>
                      <a:pt x="74" y="127"/>
                      <a:pt x="64" y="127"/>
                    </a:cubicBezTo>
                    <a:cubicBezTo>
                      <a:pt x="52" y="127"/>
                      <a:pt x="42" y="123"/>
                      <a:pt x="31" y="118"/>
                    </a:cubicBezTo>
                    <a:cubicBezTo>
                      <a:pt x="21" y="113"/>
                      <a:pt x="15" y="104"/>
                      <a:pt x="9" y="94"/>
                    </a:cubicBezTo>
                    <a:cubicBezTo>
                      <a:pt x="3" y="85"/>
                      <a:pt x="0" y="74"/>
                      <a:pt x="0" y="64"/>
                    </a:cubicBezTo>
                    <a:cubicBezTo>
                      <a:pt x="0" y="52"/>
                      <a:pt x="3" y="41"/>
                      <a:pt x="9" y="31"/>
                    </a:cubicBezTo>
                    <a:cubicBezTo>
                      <a:pt x="14" y="22"/>
                      <a:pt x="21" y="14"/>
                      <a:pt x="31" y="9"/>
                    </a:cubicBezTo>
                    <a:cubicBezTo>
                      <a:pt x="41" y="3"/>
                      <a:pt x="52" y="0"/>
                      <a:pt x="64" y="0"/>
                    </a:cubicBezTo>
                    <a:cubicBezTo>
                      <a:pt x="74" y="0"/>
                      <a:pt x="85" y="3"/>
                      <a:pt x="94" y="9"/>
                    </a:cubicBezTo>
                    <a:cubicBezTo>
                      <a:pt x="104" y="15"/>
                      <a:pt x="113" y="22"/>
                      <a:pt x="118" y="31"/>
                    </a:cubicBezTo>
                    <a:cubicBezTo>
                      <a:pt x="123" y="41"/>
                      <a:pt x="127" y="52"/>
                      <a:pt x="127" y="64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58" name="Freeform: Shape 368"/>
              <p:cNvSpPr/>
              <p:nvPr/>
            </p:nvSpPr>
            <p:spPr>
              <a:xfrm>
                <a:off x="2869560" y="2297520"/>
                <a:ext cx="45000" cy="45360"/>
              </a:xfrm>
              <a:custGeom>
                <a:avLst/>
                <a:gdLst>
                  <a:gd name="textAreaLeft" fmla="*/ 0 w 45000"/>
                  <a:gd name="textAreaRight" fmla="*/ 45360 w 45000"/>
                  <a:gd name="textAreaTop" fmla="*/ 0 h 45360"/>
                  <a:gd name="textAreaBottom" fmla="*/ 45720 h 45360"/>
                </a:gdLst>
                <a:ahLst/>
                <a:cxnLst/>
                <a:rect l="textAreaLeft" t="textAreaTop" r="textAreaRight" b="textAreaBottom"/>
                <a:pathLst>
                  <a:path w="127" h="127">
                    <a:moveTo>
                      <a:pt x="127" y="64"/>
                    </a:moveTo>
                    <a:cubicBezTo>
                      <a:pt x="127" y="74"/>
                      <a:pt x="124" y="85"/>
                      <a:pt x="119" y="94"/>
                    </a:cubicBezTo>
                    <a:cubicBezTo>
                      <a:pt x="113" y="104"/>
                      <a:pt x="105" y="113"/>
                      <a:pt x="95" y="118"/>
                    </a:cubicBezTo>
                    <a:cubicBezTo>
                      <a:pt x="86" y="123"/>
                      <a:pt x="73" y="127"/>
                      <a:pt x="63" y="127"/>
                    </a:cubicBezTo>
                    <a:cubicBezTo>
                      <a:pt x="52" y="127"/>
                      <a:pt x="41" y="123"/>
                      <a:pt x="31" y="118"/>
                    </a:cubicBezTo>
                    <a:cubicBezTo>
                      <a:pt x="22" y="113"/>
                      <a:pt x="14" y="104"/>
                      <a:pt x="8" y="94"/>
                    </a:cubicBezTo>
                    <a:cubicBezTo>
                      <a:pt x="2" y="85"/>
                      <a:pt x="0" y="74"/>
                      <a:pt x="0" y="64"/>
                    </a:cubicBezTo>
                    <a:cubicBezTo>
                      <a:pt x="0" y="52"/>
                      <a:pt x="3" y="41"/>
                      <a:pt x="8" y="31"/>
                    </a:cubicBezTo>
                    <a:cubicBezTo>
                      <a:pt x="14" y="22"/>
                      <a:pt x="22" y="15"/>
                      <a:pt x="31" y="9"/>
                    </a:cubicBezTo>
                    <a:cubicBezTo>
                      <a:pt x="41" y="3"/>
                      <a:pt x="52" y="0"/>
                      <a:pt x="63" y="0"/>
                    </a:cubicBezTo>
                    <a:cubicBezTo>
                      <a:pt x="74" y="0"/>
                      <a:pt x="86" y="3"/>
                      <a:pt x="95" y="9"/>
                    </a:cubicBezTo>
                    <a:cubicBezTo>
                      <a:pt x="105" y="15"/>
                      <a:pt x="113" y="22"/>
                      <a:pt x="119" y="31"/>
                    </a:cubicBezTo>
                    <a:cubicBezTo>
                      <a:pt x="124" y="41"/>
                      <a:pt x="127" y="52"/>
                      <a:pt x="127" y="64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59" name="Group 369"/>
          <p:cNvGrpSpPr/>
          <p:nvPr/>
        </p:nvGrpSpPr>
        <p:grpSpPr>
          <a:xfrm>
            <a:off x="2879640" y="2843280"/>
            <a:ext cx="934560" cy="1079280"/>
            <a:chOff x="2879640" y="2843280"/>
            <a:chExt cx="934560" cy="1079280"/>
          </a:xfrm>
        </p:grpSpPr>
        <p:sp>
          <p:nvSpPr>
            <p:cNvPr id="460" name="Hexagon 370"/>
            <p:cNvSpPr/>
            <p:nvPr/>
          </p:nvSpPr>
          <p:spPr>
            <a:xfrm rot="5400000">
              <a:off x="2807280" y="291564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61" name="Hexagon 371"/>
            <p:cNvSpPr/>
            <p:nvPr/>
          </p:nvSpPr>
          <p:spPr>
            <a:xfrm rot="5400000">
              <a:off x="2879280" y="297792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A9DFF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62" name="Group 372"/>
            <p:cNvGrpSpPr/>
            <p:nvPr/>
          </p:nvGrpSpPr>
          <p:grpSpPr>
            <a:xfrm>
              <a:off x="3214440" y="3163680"/>
              <a:ext cx="264600" cy="435960"/>
              <a:chOff x="3214440" y="3163680"/>
              <a:chExt cx="264600" cy="435960"/>
            </a:xfrm>
          </p:grpSpPr>
          <p:sp>
            <p:nvSpPr>
              <p:cNvPr id="463" name="Freeform: Shape 373"/>
              <p:cNvSpPr/>
              <p:nvPr/>
            </p:nvSpPr>
            <p:spPr>
              <a:xfrm>
                <a:off x="3214440" y="3163680"/>
                <a:ext cx="264600" cy="321480"/>
              </a:xfrm>
              <a:custGeom>
                <a:avLst/>
                <a:gdLst>
                  <a:gd name="textAreaLeft" fmla="*/ 0 w 264600"/>
                  <a:gd name="textAreaRight" fmla="*/ 264960 w 264600"/>
                  <a:gd name="textAreaTop" fmla="*/ 0 h 321480"/>
                  <a:gd name="textAreaBottom" fmla="*/ 321840 h 321480"/>
                </a:gdLst>
                <a:ahLst/>
                <a:cxnLst/>
                <a:rect l="textAreaLeft" t="textAreaTop" r="textAreaRight" b="textAreaBottom"/>
                <a:pathLst>
                  <a:path w="737" h="894">
                    <a:moveTo>
                      <a:pt x="369" y="0"/>
                    </a:moveTo>
                    <a:cubicBezTo>
                      <a:pt x="165" y="0"/>
                      <a:pt x="0" y="165"/>
                      <a:pt x="0" y="369"/>
                    </a:cubicBezTo>
                    <a:cubicBezTo>
                      <a:pt x="0" y="442"/>
                      <a:pt x="22" y="515"/>
                      <a:pt x="64" y="575"/>
                    </a:cubicBezTo>
                    <a:lnTo>
                      <a:pt x="63" y="575"/>
                    </a:lnTo>
                    <a:cubicBezTo>
                      <a:pt x="83" y="630"/>
                      <a:pt x="198" y="788"/>
                      <a:pt x="202" y="893"/>
                    </a:cubicBezTo>
                    <a:cubicBezTo>
                      <a:pt x="308" y="893"/>
                      <a:pt x="414" y="894"/>
                      <a:pt x="519" y="894"/>
                    </a:cubicBezTo>
                    <a:cubicBezTo>
                      <a:pt x="523" y="794"/>
                      <a:pt x="603" y="677"/>
                      <a:pt x="650" y="609"/>
                    </a:cubicBezTo>
                    <a:cubicBezTo>
                      <a:pt x="707" y="541"/>
                      <a:pt x="737" y="456"/>
                      <a:pt x="737" y="369"/>
                    </a:cubicBezTo>
                    <a:cubicBezTo>
                      <a:pt x="737" y="165"/>
                      <a:pt x="573" y="0"/>
                      <a:pt x="3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64" name="Freeform: Shape 374"/>
              <p:cNvSpPr/>
              <p:nvPr/>
            </p:nvSpPr>
            <p:spPr>
              <a:xfrm>
                <a:off x="3251880" y="3484440"/>
                <a:ext cx="183600" cy="29160"/>
              </a:xfrm>
              <a:custGeom>
                <a:avLst/>
                <a:gdLst>
                  <a:gd name="textAreaLeft" fmla="*/ 0 w 183600"/>
                  <a:gd name="textAreaRight" fmla="*/ 183960 w 183600"/>
                  <a:gd name="textAreaTop" fmla="*/ 0 h 29160"/>
                  <a:gd name="textAreaBottom" fmla="*/ 29520 h 29160"/>
                </a:gdLst>
                <a:ahLst/>
                <a:cxnLst/>
                <a:rect l="textAreaLeft" t="textAreaTop" r="textAreaRight" b="textAreaBottom"/>
                <a:pathLst>
                  <a:path w="512" h="82">
                    <a:moveTo>
                      <a:pt x="255" y="82"/>
                    </a:moveTo>
                    <a:cubicBezTo>
                      <a:pt x="327" y="82"/>
                      <a:pt x="399" y="82"/>
                      <a:pt x="470" y="82"/>
                    </a:cubicBezTo>
                    <a:cubicBezTo>
                      <a:pt x="493" y="82"/>
                      <a:pt x="512" y="64"/>
                      <a:pt x="512" y="41"/>
                    </a:cubicBezTo>
                    <a:cubicBezTo>
                      <a:pt x="512" y="18"/>
                      <a:pt x="493" y="0"/>
                      <a:pt x="470" y="0"/>
                    </a:cubicBezTo>
                    <a:cubicBezTo>
                      <a:pt x="327" y="0"/>
                      <a:pt x="185" y="0"/>
                      <a:pt x="41" y="0"/>
                    </a:cubicBezTo>
                    <a:cubicBezTo>
                      <a:pt x="18" y="0"/>
                      <a:pt x="0" y="18"/>
                      <a:pt x="0" y="41"/>
                    </a:cubicBezTo>
                    <a:cubicBezTo>
                      <a:pt x="0" y="64"/>
                      <a:pt x="18" y="82"/>
                      <a:pt x="41" y="82"/>
                    </a:cubicBezTo>
                    <a:cubicBezTo>
                      <a:pt x="113" y="82"/>
                      <a:pt x="184" y="82"/>
                      <a:pt x="255" y="82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65" name="Freeform: Shape 375"/>
              <p:cNvSpPr/>
              <p:nvPr/>
            </p:nvSpPr>
            <p:spPr>
              <a:xfrm>
                <a:off x="3283920" y="3555360"/>
                <a:ext cx="117360" cy="44280"/>
              </a:xfrm>
              <a:custGeom>
                <a:avLst/>
                <a:gdLst>
                  <a:gd name="textAreaLeft" fmla="*/ 0 w 117360"/>
                  <a:gd name="textAreaRight" fmla="*/ 117720 w 117360"/>
                  <a:gd name="textAreaTop" fmla="*/ 0 h 44280"/>
                  <a:gd name="textAreaBottom" fmla="*/ 44640 h 44280"/>
                </a:gdLst>
                <a:ahLst/>
                <a:cxnLst/>
                <a:rect l="textAreaLeft" t="textAreaTop" r="textAreaRight" b="textAreaBottom"/>
                <a:pathLst>
                  <a:path w="328" h="124">
                    <a:moveTo>
                      <a:pt x="164" y="124"/>
                    </a:moveTo>
                    <a:cubicBezTo>
                      <a:pt x="198" y="124"/>
                      <a:pt x="232" y="124"/>
                      <a:pt x="266" y="124"/>
                    </a:cubicBezTo>
                    <a:cubicBezTo>
                      <a:pt x="300" y="124"/>
                      <a:pt x="328" y="96"/>
                      <a:pt x="328" y="62"/>
                    </a:cubicBezTo>
                    <a:cubicBezTo>
                      <a:pt x="328" y="27"/>
                      <a:pt x="300" y="0"/>
                      <a:pt x="266" y="0"/>
                    </a:cubicBezTo>
                    <a:cubicBezTo>
                      <a:pt x="198" y="0"/>
                      <a:pt x="130" y="0"/>
                      <a:pt x="62" y="0"/>
                    </a:cubicBezTo>
                    <a:cubicBezTo>
                      <a:pt x="28" y="0"/>
                      <a:pt x="0" y="27"/>
                      <a:pt x="0" y="62"/>
                    </a:cubicBezTo>
                    <a:cubicBezTo>
                      <a:pt x="0" y="96"/>
                      <a:pt x="28" y="124"/>
                      <a:pt x="62" y="124"/>
                    </a:cubicBezTo>
                    <a:cubicBezTo>
                      <a:pt x="96" y="124"/>
                      <a:pt x="130" y="124"/>
                      <a:pt x="164" y="124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66" name="Freeform: Shape 376"/>
              <p:cNvSpPr/>
              <p:nvPr/>
            </p:nvSpPr>
            <p:spPr>
              <a:xfrm>
                <a:off x="3268080" y="3520800"/>
                <a:ext cx="150120" cy="28800"/>
              </a:xfrm>
              <a:custGeom>
                <a:avLst/>
                <a:gdLst>
                  <a:gd name="textAreaLeft" fmla="*/ 0 w 150120"/>
                  <a:gd name="textAreaRight" fmla="*/ 150480 w 150120"/>
                  <a:gd name="textAreaTop" fmla="*/ 0 h 28800"/>
                  <a:gd name="textAreaBottom" fmla="*/ 29160 h 28800"/>
                </a:gdLst>
                <a:ahLst/>
                <a:cxnLst/>
                <a:rect l="textAreaLeft" t="textAreaTop" r="textAreaRight" b="textAreaBottom"/>
                <a:pathLst>
                  <a:path w="419" h="82">
                    <a:moveTo>
                      <a:pt x="210" y="82"/>
                    </a:moveTo>
                    <a:cubicBezTo>
                      <a:pt x="266" y="82"/>
                      <a:pt x="322" y="82"/>
                      <a:pt x="378" y="82"/>
                    </a:cubicBezTo>
                    <a:cubicBezTo>
                      <a:pt x="400" y="82"/>
                      <a:pt x="419" y="64"/>
                      <a:pt x="419" y="41"/>
                    </a:cubicBezTo>
                    <a:cubicBezTo>
                      <a:pt x="419" y="18"/>
                      <a:pt x="400" y="0"/>
                      <a:pt x="378" y="0"/>
                    </a:cubicBezTo>
                    <a:cubicBezTo>
                      <a:pt x="266" y="0"/>
                      <a:pt x="153" y="0"/>
                      <a:pt x="41" y="0"/>
                    </a:cubicBezTo>
                    <a:cubicBezTo>
                      <a:pt x="18" y="0"/>
                      <a:pt x="0" y="18"/>
                      <a:pt x="0" y="41"/>
                    </a:cubicBezTo>
                    <a:cubicBezTo>
                      <a:pt x="0" y="64"/>
                      <a:pt x="18" y="82"/>
                      <a:pt x="41" y="82"/>
                    </a:cubicBezTo>
                    <a:cubicBezTo>
                      <a:pt x="97" y="82"/>
                      <a:pt x="154" y="82"/>
                      <a:pt x="210" y="82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67" name="Group 377"/>
          <p:cNvGrpSpPr/>
          <p:nvPr/>
        </p:nvGrpSpPr>
        <p:grpSpPr>
          <a:xfrm>
            <a:off x="2646000" y="3922920"/>
            <a:ext cx="934560" cy="1079280"/>
            <a:chOff x="2646000" y="3922920"/>
            <a:chExt cx="934560" cy="1079280"/>
          </a:xfrm>
        </p:grpSpPr>
        <p:sp>
          <p:nvSpPr>
            <p:cNvPr id="468" name="Hexagon 378"/>
            <p:cNvSpPr/>
            <p:nvPr/>
          </p:nvSpPr>
          <p:spPr>
            <a:xfrm rot="5400000">
              <a:off x="2573640" y="399528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69" name="Hexagon 379"/>
            <p:cNvSpPr/>
            <p:nvPr/>
          </p:nvSpPr>
          <p:spPr>
            <a:xfrm rot="5400000">
              <a:off x="2645640" y="405756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70" name="Group 380"/>
            <p:cNvGrpSpPr/>
            <p:nvPr/>
          </p:nvGrpSpPr>
          <p:grpSpPr>
            <a:xfrm>
              <a:off x="2950920" y="4301640"/>
              <a:ext cx="324720" cy="322920"/>
              <a:chOff x="2950920" y="4301640"/>
              <a:chExt cx="324720" cy="322920"/>
            </a:xfrm>
          </p:grpSpPr>
          <p:sp>
            <p:nvSpPr>
              <p:cNvPr id="471" name="Freeform: Shape 381"/>
              <p:cNvSpPr/>
              <p:nvPr/>
            </p:nvSpPr>
            <p:spPr>
              <a:xfrm>
                <a:off x="2950920" y="4323960"/>
                <a:ext cx="300600" cy="300600"/>
              </a:xfrm>
              <a:custGeom>
                <a:avLst/>
                <a:gdLst>
                  <a:gd name="textAreaLeft" fmla="*/ 0 w 300600"/>
                  <a:gd name="textAreaRight" fmla="*/ 300960 w 300600"/>
                  <a:gd name="textAreaTop" fmla="*/ 0 h 300600"/>
                  <a:gd name="textAreaBottom" fmla="*/ 300960 h 300600"/>
                </a:gdLst>
                <a:ahLst/>
                <a:cxnLst/>
                <a:rect l="textAreaLeft" t="textAreaTop" r="textAreaRight" b="textAreaBottom"/>
                <a:pathLst>
                  <a:path w="837" h="837">
                    <a:moveTo>
                      <a:pt x="837" y="419"/>
                    </a:moveTo>
                    <a:cubicBezTo>
                      <a:pt x="837" y="492"/>
                      <a:pt x="818" y="564"/>
                      <a:pt x="781" y="628"/>
                    </a:cubicBezTo>
                    <a:cubicBezTo>
                      <a:pt x="744" y="692"/>
                      <a:pt x="692" y="744"/>
                      <a:pt x="628" y="781"/>
                    </a:cubicBezTo>
                    <a:cubicBezTo>
                      <a:pt x="612" y="790"/>
                      <a:pt x="595" y="799"/>
                      <a:pt x="577" y="806"/>
                    </a:cubicBezTo>
                    <a:cubicBezTo>
                      <a:pt x="527" y="826"/>
                      <a:pt x="473" y="837"/>
                      <a:pt x="419" y="837"/>
                    </a:cubicBezTo>
                    <a:cubicBezTo>
                      <a:pt x="345" y="837"/>
                      <a:pt x="273" y="818"/>
                      <a:pt x="209" y="781"/>
                    </a:cubicBezTo>
                    <a:cubicBezTo>
                      <a:pt x="177" y="763"/>
                      <a:pt x="147" y="739"/>
                      <a:pt x="121" y="713"/>
                    </a:cubicBezTo>
                    <a:cubicBezTo>
                      <a:pt x="95" y="687"/>
                      <a:pt x="73" y="658"/>
                      <a:pt x="56" y="628"/>
                    </a:cubicBezTo>
                    <a:cubicBezTo>
                      <a:pt x="19" y="564"/>
                      <a:pt x="0" y="492"/>
                      <a:pt x="0" y="419"/>
                    </a:cubicBezTo>
                    <a:cubicBezTo>
                      <a:pt x="0" y="362"/>
                      <a:pt x="11" y="306"/>
                      <a:pt x="33" y="254"/>
                    </a:cubicBezTo>
                    <a:cubicBezTo>
                      <a:pt x="40" y="239"/>
                      <a:pt x="47" y="224"/>
                      <a:pt x="56" y="209"/>
                    </a:cubicBezTo>
                    <a:cubicBezTo>
                      <a:pt x="92" y="146"/>
                      <a:pt x="145" y="93"/>
                      <a:pt x="209" y="56"/>
                    </a:cubicBezTo>
                    <a:cubicBezTo>
                      <a:pt x="272" y="19"/>
                      <a:pt x="345" y="0"/>
                      <a:pt x="419" y="0"/>
                    </a:cubicBezTo>
                    <a:cubicBezTo>
                      <a:pt x="421" y="0"/>
                      <a:pt x="422" y="0"/>
                      <a:pt x="425" y="0"/>
                    </a:cubicBezTo>
                    <a:cubicBezTo>
                      <a:pt x="423" y="140"/>
                      <a:pt x="421" y="279"/>
                      <a:pt x="419" y="419"/>
                    </a:cubicBezTo>
                    <a:cubicBezTo>
                      <a:pt x="558" y="419"/>
                      <a:pt x="698" y="419"/>
                      <a:pt x="837" y="4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72" name="Freeform: Shape 382"/>
              <p:cNvSpPr/>
              <p:nvPr/>
            </p:nvSpPr>
            <p:spPr>
              <a:xfrm>
                <a:off x="3124080" y="4301640"/>
                <a:ext cx="151560" cy="153360"/>
              </a:xfrm>
              <a:custGeom>
                <a:avLst/>
                <a:gdLst>
                  <a:gd name="textAreaLeft" fmla="*/ 0 w 151560"/>
                  <a:gd name="textAreaRight" fmla="*/ 151920 w 151560"/>
                  <a:gd name="textAreaTop" fmla="*/ 0 h 153360"/>
                  <a:gd name="textAreaBottom" fmla="*/ 153720 h 153360"/>
                </a:gdLst>
                <a:ahLst/>
                <a:cxnLst/>
                <a:rect l="textAreaLeft" t="textAreaTop" r="textAreaRight" b="textAreaBottom"/>
                <a:pathLst>
                  <a:path w="422" h="427">
                    <a:moveTo>
                      <a:pt x="0" y="0"/>
                    </a:moveTo>
                    <a:cubicBezTo>
                      <a:pt x="8" y="0"/>
                      <a:pt x="16" y="1"/>
                      <a:pt x="24" y="1"/>
                    </a:cubicBezTo>
                    <a:cubicBezTo>
                      <a:pt x="96" y="5"/>
                      <a:pt x="168" y="27"/>
                      <a:pt x="230" y="66"/>
                    </a:cubicBezTo>
                    <a:cubicBezTo>
                      <a:pt x="255" y="83"/>
                      <a:pt x="280" y="102"/>
                      <a:pt x="302" y="124"/>
                    </a:cubicBezTo>
                    <a:cubicBezTo>
                      <a:pt x="331" y="155"/>
                      <a:pt x="357" y="189"/>
                      <a:pt x="376" y="226"/>
                    </a:cubicBezTo>
                    <a:cubicBezTo>
                      <a:pt x="408" y="289"/>
                      <a:pt x="423" y="358"/>
                      <a:pt x="422" y="427"/>
                    </a:cubicBezTo>
                    <a:cubicBezTo>
                      <a:pt x="282" y="424"/>
                      <a:pt x="143" y="421"/>
                      <a:pt x="3" y="419"/>
                    </a:cubicBezTo>
                    <a:cubicBezTo>
                      <a:pt x="3" y="279"/>
                      <a:pt x="1" y="140"/>
                      <a:pt x="0" y="0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73" name="Group 383"/>
          <p:cNvGrpSpPr/>
          <p:nvPr/>
        </p:nvGrpSpPr>
        <p:grpSpPr>
          <a:xfrm>
            <a:off x="6621480" y="3922920"/>
            <a:ext cx="934560" cy="1079280"/>
            <a:chOff x="6621480" y="3922920"/>
            <a:chExt cx="934560" cy="1079280"/>
          </a:xfrm>
        </p:grpSpPr>
        <p:sp>
          <p:nvSpPr>
            <p:cNvPr id="474" name="Hexagon 384"/>
            <p:cNvSpPr/>
            <p:nvPr/>
          </p:nvSpPr>
          <p:spPr>
            <a:xfrm rot="5400000">
              <a:off x="6549120" y="399528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E54B8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75" name="Hexagon 385"/>
            <p:cNvSpPr/>
            <p:nvPr/>
          </p:nvSpPr>
          <p:spPr>
            <a:xfrm rot="5400000">
              <a:off x="6621120" y="405756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ED85AD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76" name="Group 386"/>
            <p:cNvGrpSpPr/>
            <p:nvPr/>
          </p:nvGrpSpPr>
          <p:grpSpPr>
            <a:xfrm>
              <a:off x="6950520" y="4247640"/>
              <a:ext cx="275760" cy="430920"/>
              <a:chOff x="6950520" y="4247640"/>
              <a:chExt cx="275760" cy="430920"/>
            </a:xfrm>
          </p:grpSpPr>
          <p:sp>
            <p:nvSpPr>
              <p:cNvPr id="477" name="Freeform: Shape 387"/>
              <p:cNvSpPr/>
              <p:nvPr/>
            </p:nvSpPr>
            <p:spPr>
              <a:xfrm>
                <a:off x="6950520" y="4449600"/>
                <a:ext cx="275760" cy="228960"/>
              </a:xfrm>
              <a:custGeom>
                <a:avLst/>
                <a:gdLst>
                  <a:gd name="textAreaLeft" fmla="*/ 0 w 275760"/>
                  <a:gd name="textAreaRight" fmla="*/ 276120 w 275760"/>
                  <a:gd name="textAreaTop" fmla="*/ 0 h 228960"/>
                  <a:gd name="textAreaBottom" fmla="*/ 229320 h 228960"/>
                </a:gdLst>
                <a:ahLst/>
                <a:cxnLst/>
                <a:rect l="textAreaLeft" t="textAreaTop" r="textAreaRight" b="textAreaBottom"/>
                <a:pathLst>
                  <a:path w="768" h="638">
                    <a:moveTo>
                      <a:pt x="381" y="0"/>
                    </a:moveTo>
                    <a:cubicBezTo>
                      <a:pt x="170" y="0"/>
                      <a:pt x="0" y="179"/>
                      <a:pt x="0" y="402"/>
                    </a:cubicBezTo>
                    <a:cubicBezTo>
                      <a:pt x="0" y="464"/>
                      <a:pt x="0" y="527"/>
                      <a:pt x="0" y="589"/>
                    </a:cubicBezTo>
                    <a:cubicBezTo>
                      <a:pt x="0" y="606"/>
                      <a:pt x="1" y="622"/>
                      <a:pt x="3" y="638"/>
                    </a:cubicBezTo>
                    <a:cubicBezTo>
                      <a:pt x="257" y="637"/>
                      <a:pt x="511" y="637"/>
                      <a:pt x="765" y="637"/>
                    </a:cubicBezTo>
                    <a:cubicBezTo>
                      <a:pt x="767" y="621"/>
                      <a:pt x="768" y="605"/>
                      <a:pt x="768" y="589"/>
                    </a:cubicBezTo>
                    <a:cubicBezTo>
                      <a:pt x="768" y="527"/>
                      <a:pt x="768" y="464"/>
                      <a:pt x="768" y="402"/>
                    </a:cubicBezTo>
                    <a:cubicBezTo>
                      <a:pt x="768" y="179"/>
                      <a:pt x="598" y="0"/>
                      <a:pt x="387" y="0"/>
                    </a:cubicBezTo>
                    <a:cubicBezTo>
                      <a:pt x="385" y="0"/>
                      <a:pt x="383" y="0"/>
                      <a:pt x="381" y="0"/>
                    </a:cubicBezTo>
                    <a:close/>
                  </a:path>
                </a:pathLst>
              </a:custGeom>
              <a:solidFill>
                <a:srgbClr val="7F59AE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78" name="Freeform: Shape 388"/>
              <p:cNvSpPr/>
              <p:nvPr/>
            </p:nvSpPr>
            <p:spPr>
              <a:xfrm>
                <a:off x="7002000" y="4247640"/>
                <a:ext cx="173160" cy="186120"/>
              </a:xfrm>
              <a:custGeom>
                <a:avLst/>
                <a:gdLst>
                  <a:gd name="textAreaLeft" fmla="*/ 0 w 173160"/>
                  <a:gd name="textAreaRight" fmla="*/ 173520 w 173160"/>
                  <a:gd name="textAreaTop" fmla="*/ 0 h 186120"/>
                  <a:gd name="textAreaBottom" fmla="*/ 186480 h 186120"/>
                </a:gdLst>
                <a:ahLst/>
                <a:cxnLst/>
                <a:rect l="textAreaLeft" t="textAreaTop" r="textAreaRight" b="textAreaBottom"/>
                <a:pathLst>
                  <a:path w="483" h="518">
                    <a:moveTo>
                      <a:pt x="483" y="259"/>
                    </a:moveTo>
                    <a:cubicBezTo>
                      <a:pt x="483" y="304"/>
                      <a:pt x="471" y="349"/>
                      <a:pt x="450" y="388"/>
                    </a:cubicBezTo>
                    <a:cubicBezTo>
                      <a:pt x="429" y="428"/>
                      <a:pt x="399" y="461"/>
                      <a:pt x="362" y="484"/>
                    </a:cubicBezTo>
                    <a:cubicBezTo>
                      <a:pt x="325" y="506"/>
                      <a:pt x="283" y="518"/>
                      <a:pt x="241" y="518"/>
                    </a:cubicBezTo>
                    <a:cubicBezTo>
                      <a:pt x="199" y="518"/>
                      <a:pt x="157" y="506"/>
                      <a:pt x="121" y="484"/>
                    </a:cubicBezTo>
                    <a:cubicBezTo>
                      <a:pt x="84" y="461"/>
                      <a:pt x="53" y="428"/>
                      <a:pt x="32" y="388"/>
                    </a:cubicBezTo>
                    <a:cubicBezTo>
                      <a:pt x="11" y="349"/>
                      <a:pt x="0" y="304"/>
                      <a:pt x="0" y="259"/>
                    </a:cubicBezTo>
                    <a:cubicBezTo>
                      <a:pt x="0" y="213"/>
                      <a:pt x="11" y="169"/>
                      <a:pt x="32" y="129"/>
                    </a:cubicBezTo>
                    <a:cubicBezTo>
                      <a:pt x="53" y="90"/>
                      <a:pt x="84" y="57"/>
                      <a:pt x="121" y="34"/>
                    </a:cubicBezTo>
                    <a:cubicBezTo>
                      <a:pt x="157" y="11"/>
                      <a:pt x="199" y="0"/>
                      <a:pt x="241" y="0"/>
                    </a:cubicBezTo>
                    <a:cubicBezTo>
                      <a:pt x="283" y="0"/>
                      <a:pt x="325" y="11"/>
                      <a:pt x="362" y="34"/>
                    </a:cubicBezTo>
                    <a:cubicBezTo>
                      <a:pt x="399" y="57"/>
                      <a:pt x="429" y="90"/>
                      <a:pt x="450" y="129"/>
                    </a:cubicBezTo>
                    <a:cubicBezTo>
                      <a:pt x="471" y="169"/>
                      <a:pt x="483" y="213"/>
                      <a:pt x="483" y="25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79" name="Freeform: Shape 389"/>
              <p:cNvSpPr/>
              <p:nvPr/>
            </p:nvSpPr>
            <p:spPr>
              <a:xfrm>
                <a:off x="7059240" y="4447800"/>
                <a:ext cx="55800" cy="32760"/>
              </a:xfrm>
              <a:custGeom>
                <a:avLst/>
                <a:gdLst>
                  <a:gd name="textAreaLeft" fmla="*/ 0 w 55800"/>
                  <a:gd name="textAreaRight" fmla="*/ 56160 w 55800"/>
                  <a:gd name="textAreaTop" fmla="*/ 0 h 32760"/>
                  <a:gd name="textAreaBottom" fmla="*/ 33120 h 32760"/>
                </a:gdLst>
                <a:ahLst/>
                <a:cxnLst/>
                <a:rect l="textAreaLeft" t="textAreaTop" r="textAreaRight" b="textAreaBottom"/>
                <a:pathLst>
                  <a:path w="157" h="92">
                    <a:moveTo>
                      <a:pt x="0" y="13"/>
                    </a:moveTo>
                    <a:cubicBezTo>
                      <a:pt x="27" y="40"/>
                      <a:pt x="55" y="66"/>
                      <a:pt x="82" y="92"/>
                    </a:cubicBezTo>
                    <a:cubicBezTo>
                      <a:pt x="108" y="66"/>
                      <a:pt x="132" y="40"/>
                      <a:pt x="157" y="13"/>
                    </a:cubicBezTo>
                    <a:cubicBezTo>
                      <a:pt x="108" y="-7"/>
                      <a:pt x="55" y="-2"/>
                      <a:pt x="0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80" name="Freeform: Shape 390"/>
              <p:cNvSpPr/>
              <p:nvPr/>
            </p:nvSpPr>
            <p:spPr>
              <a:xfrm>
                <a:off x="7065720" y="4495680"/>
                <a:ext cx="47520" cy="126720"/>
              </a:xfrm>
              <a:custGeom>
                <a:avLst/>
                <a:gdLst>
                  <a:gd name="textAreaLeft" fmla="*/ 0 w 47520"/>
                  <a:gd name="textAreaRight" fmla="*/ 47880 w 47520"/>
                  <a:gd name="textAreaTop" fmla="*/ 0 h 126720"/>
                  <a:gd name="textAreaBottom" fmla="*/ 127080 h 126720"/>
                </a:gdLst>
                <a:ahLst/>
                <a:cxnLst/>
                <a:rect l="textAreaLeft" t="textAreaTop" r="textAreaRight" b="textAreaBottom"/>
                <a:pathLst>
                  <a:path w="133" h="354">
                    <a:moveTo>
                      <a:pt x="67" y="0"/>
                    </a:moveTo>
                    <a:cubicBezTo>
                      <a:pt x="89" y="101"/>
                      <a:pt x="111" y="200"/>
                      <a:pt x="133" y="301"/>
                    </a:cubicBezTo>
                    <a:cubicBezTo>
                      <a:pt x="110" y="318"/>
                      <a:pt x="87" y="337"/>
                      <a:pt x="65" y="354"/>
                    </a:cubicBezTo>
                    <a:cubicBezTo>
                      <a:pt x="43" y="337"/>
                      <a:pt x="22" y="318"/>
                      <a:pt x="0" y="301"/>
                    </a:cubicBezTo>
                    <a:cubicBezTo>
                      <a:pt x="23" y="200"/>
                      <a:pt x="45" y="101"/>
                      <a:pt x="6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81" name="Group 391"/>
          <p:cNvGrpSpPr/>
          <p:nvPr/>
        </p:nvGrpSpPr>
        <p:grpSpPr>
          <a:xfrm>
            <a:off x="6334560" y="2843280"/>
            <a:ext cx="934560" cy="1079280"/>
            <a:chOff x="6334560" y="2843280"/>
            <a:chExt cx="934560" cy="1079280"/>
          </a:xfrm>
        </p:grpSpPr>
        <p:sp>
          <p:nvSpPr>
            <p:cNvPr id="482" name="Hexagon 392"/>
            <p:cNvSpPr/>
            <p:nvPr/>
          </p:nvSpPr>
          <p:spPr>
            <a:xfrm rot="5400000">
              <a:off x="6262200" y="291564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E54B8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83" name="Hexagon 393"/>
            <p:cNvSpPr/>
            <p:nvPr/>
          </p:nvSpPr>
          <p:spPr>
            <a:xfrm rot="5400000">
              <a:off x="6334200" y="297792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84" name="Group 394"/>
            <p:cNvGrpSpPr/>
            <p:nvPr/>
          </p:nvGrpSpPr>
          <p:grpSpPr>
            <a:xfrm>
              <a:off x="6676560" y="3243960"/>
              <a:ext cx="270360" cy="278280"/>
              <a:chOff x="6676560" y="3243960"/>
              <a:chExt cx="270360" cy="278280"/>
            </a:xfrm>
          </p:grpSpPr>
          <p:sp>
            <p:nvSpPr>
              <p:cNvPr id="485" name="Freeform: Shape 395"/>
              <p:cNvSpPr/>
              <p:nvPr/>
            </p:nvSpPr>
            <p:spPr>
              <a:xfrm>
                <a:off x="6676560" y="3413160"/>
                <a:ext cx="72000" cy="72000"/>
              </a:xfrm>
              <a:custGeom>
                <a:avLst/>
                <a:gdLst>
                  <a:gd name="textAreaLeft" fmla="*/ 0 w 72000"/>
                  <a:gd name="textAreaRight" fmla="*/ 72360 w 72000"/>
                  <a:gd name="textAreaTop" fmla="*/ 0 h 72000"/>
                  <a:gd name="textAreaBottom" fmla="*/ 72360 h 72000"/>
                </a:gdLst>
                <a:ahLst/>
                <a:cxnLst/>
                <a:rect l="textAreaLeft" t="textAreaTop" r="textAreaRight" b="textAreaBottom"/>
                <a:pathLst>
                  <a:path w="201" h="201">
                    <a:moveTo>
                      <a:pt x="200" y="119"/>
                    </a:moveTo>
                    <a:cubicBezTo>
                      <a:pt x="196" y="136"/>
                      <a:pt x="188" y="152"/>
                      <a:pt x="178" y="166"/>
                    </a:cubicBezTo>
                    <a:cubicBezTo>
                      <a:pt x="167" y="179"/>
                      <a:pt x="153" y="189"/>
                      <a:pt x="135" y="196"/>
                    </a:cubicBezTo>
                    <a:cubicBezTo>
                      <a:pt x="120" y="201"/>
                      <a:pt x="101" y="203"/>
                      <a:pt x="83" y="200"/>
                    </a:cubicBezTo>
                    <a:cubicBezTo>
                      <a:pt x="67" y="196"/>
                      <a:pt x="49" y="189"/>
                      <a:pt x="36" y="178"/>
                    </a:cubicBezTo>
                    <a:cubicBezTo>
                      <a:pt x="22" y="167"/>
                      <a:pt x="13" y="152"/>
                      <a:pt x="6" y="135"/>
                    </a:cubicBezTo>
                    <a:cubicBezTo>
                      <a:pt x="0" y="118"/>
                      <a:pt x="-1" y="100"/>
                      <a:pt x="1" y="83"/>
                    </a:cubicBezTo>
                    <a:cubicBezTo>
                      <a:pt x="5" y="65"/>
                      <a:pt x="13" y="49"/>
                      <a:pt x="23" y="35"/>
                    </a:cubicBezTo>
                    <a:cubicBezTo>
                      <a:pt x="35" y="22"/>
                      <a:pt x="48" y="12"/>
                      <a:pt x="66" y="6"/>
                    </a:cubicBezTo>
                    <a:cubicBezTo>
                      <a:pt x="82" y="0"/>
                      <a:pt x="100" y="-1"/>
                      <a:pt x="117" y="1"/>
                    </a:cubicBezTo>
                    <a:cubicBezTo>
                      <a:pt x="134" y="5"/>
                      <a:pt x="151" y="13"/>
                      <a:pt x="164" y="24"/>
                    </a:cubicBezTo>
                    <a:cubicBezTo>
                      <a:pt x="178" y="35"/>
                      <a:pt x="188" y="50"/>
                      <a:pt x="194" y="67"/>
                    </a:cubicBezTo>
                    <a:cubicBezTo>
                      <a:pt x="201" y="84"/>
                      <a:pt x="202" y="101"/>
                      <a:pt x="200" y="119"/>
                    </a:cubicBezTo>
                    <a:close/>
                  </a:path>
                </a:pathLst>
              </a:cu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86" name="Freeform: Shape 396"/>
              <p:cNvSpPr/>
              <p:nvPr/>
            </p:nvSpPr>
            <p:spPr>
              <a:xfrm>
                <a:off x="6739200" y="3368160"/>
                <a:ext cx="56880" cy="114840"/>
              </a:xfrm>
              <a:custGeom>
                <a:avLst/>
                <a:gdLst>
                  <a:gd name="textAreaLeft" fmla="*/ 0 w 56880"/>
                  <a:gd name="textAreaRight" fmla="*/ 57240 w 56880"/>
                  <a:gd name="textAreaTop" fmla="*/ 0 h 114840"/>
                  <a:gd name="textAreaBottom" fmla="*/ 115200 h 114840"/>
                </a:gdLst>
                <a:ahLst/>
                <a:cxnLst/>
                <a:rect l="textAreaLeft" t="textAreaTop" r="textAreaRight" b="textAreaBottom"/>
                <a:pathLst>
                  <a:path fill="none" w="160" h="320">
                    <a:moveTo>
                      <a:pt x="0" y="0"/>
                    </a:moveTo>
                    <a:cubicBezTo>
                      <a:pt x="23" y="8"/>
                      <a:pt x="45" y="20"/>
                      <a:pt x="64" y="35"/>
                    </a:cubicBezTo>
                    <a:cubicBezTo>
                      <a:pt x="96" y="59"/>
                      <a:pt x="122" y="92"/>
                      <a:pt x="139" y="129"/>
                    </a:cubicBezTo>
                    <a:cubicBezTo>
                      <a:pt x="140" y="131"/>
                      <a:pt x="141" y="133"/>
                      <a:pt x="141" y="134"/>
                    </a:cubicBezTo>
                    <a:cubicBezTo>
                      <a:pt x="157" y="173"/>
                      <a:pt x="164" y="217"/>
                      <a:pt x="158" y="259"/>
                    </a:cubicBezTo>
                    <a:cubicBezTo>
                      <a:pt x="156" y="280"/>
                      <a:pt x="150" y="301"/>
                      <a:pt x="143" y="320"/>
                    </a:cubicBezTo>
                  </a:path>
                </a:pathLst>
              </a:custGeom>
              <a:noFill/>
              <a:ln cap="rnd" w="396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" tIns="5400" rIns="5400" bIns="540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87" name="Freeform: Shape 397"/>
              <p:cNvSpPr/>
              <p:nvPr/>
            </p:nvSpPr>
            <p:spPr>
              <a:xfrm>
                <a:off x="6771960" y="3303720"/>
                <a:ext cx="101160" cy="202320"/>
              </a:xfrm>
              <a:custGeom>
                <a:avLst/>
                <a:gdLst>
                  <a:gd name="textAreaLeft" fmla="*/ 0 w 101160"/>
                  <a:gd name="textAreaRight" fmla="*/ 101520 w 101160"/>
                  <a:gd name="textAreaTop" fmla="*/ 0 h 202320"/>
                  <a:gd name="textAreaBottom" fmla="*/ 202680 h 202320"/>
                </a:gdLst>
                <a:ahLst/>
                <a:cxnLst/>
                <a:rect l="textAreaLeft" t="textAreaTop" r="textAreaRight" b="textAreaBottom"/>
                <a:pathLst>
                  <a:path fill="none" w="283" h="563">
                    <a:moveTo>
                      <a:pt x="0" y="0"/>
                    </a:moveTo>
                    <a:cubicBezTo>
                      <a:pt x="40" y="15"/>
                      <a:pt x="79" y="35"/>
                      <a:pt x="113" y="61"/>
                    </a:cubicBezTo>
                    <a:cubicBezTo>
                      <a:pt x="171" y="105"/>
                      <a:pt x="216" y="162"/>
                      <a:pt x="245" y="228"/>
                    </a:cubicBezTo>
                    <a:cubicBezTo>
                      <a:pt x="247" y="231"/>
                      <a:pt x="247" y="233"/>
                      <a:pt x="248" y="236"/>
                    </a:cubicBezTo>
                    <a:cubicBezTo>
                      <a:pt x="278" y="305"/>
                      <a:pt x="289" y="380"/>
                      <a:pt x="279" y="455"/>
                    </a:cubicBezTo>
                    <a:cubicBezTo>
                      <a:pt x="275" y="492"/>
                      <a:pt x="265" y="528"/>
                      <a:pt x="251" y="563"/>
                    </a:cubicBezTo>
                  </a:path>
                </a:pathLst>
              </a:custGeom>
              <a:noFill/>
              <a:ln cap="rnd" w="396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" tIns="5400" rIns="5400" bIns="540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88" name="Freeform: Shape 398"/>
              <p:cNvSpPr/>
              <p:nvPr/>
            </p:nvSpPr>
            <p:spPr>
              <a:xfrm>
                <a:off x="6807600" y="3243960"/>
                <a:ext cx="139320" cy="278280"/>
              </a:xfrm>
              <a:custGeom>
                <a:avLst/>
                <a:gdLst>
                  <a:gd name="textAreaLeft" fmla="*/ 0 w 139320"/>
                  <a:gd name="textAreaRight" fmla="*/ 139680 w 139320"/>
                  <a:gd name="textAreaTop" fmla="*/ 0 h 278280"/>
                  <a:gd name="textAreaBottom" fmla="*/ 278640 h 278280"/>
                </a:gdLst>
                <a:ahLst/>
                <a:cxnLst/>
                <a:rect l="textAreaLeft" t="textAreaTop" r="textAreaRight" b="textAreaBottom"/>
                <a:pathLst>
                  <a:path fill="none" w="388" h="774">
                    <a:moveTo>
                      <a:pt x="0" y="0"/>
                    </a:moveTo>
                    <a:cubicBezTo>
                      <a:pt x="56" y="20"/>
                      <a:pt x="108" y="48"/>
                      <a:pt x="156" y="84"/>
                    </a:cubicBezTo>
                    <a:cubicBezTo>
                      <a:pt x="234" y="144"/>
                      <a:pt x="296" y="223"/>
                      <a:pt x="337" y="313"/>
                    </a:cubicBezTo>
                    <a:cubicBezTo>
                      <a:pt x="338" y="317"/>
                      <a:pt x="340" y="321"/>
                      <a:pt x="342" y="324"/>
                    </a:cubicBezTo>
                    <a:cubicBezTo>
                      <a:pt x="382" y="419"/>
                      <a:pt x="396" y="523"/>
                      <a:pt x="383" y="625"/>
                    </a:cubicBezTo>
                    <a:cubicBezTo>
                      <a:pt x="377" y="676"/>
                      <a:pt x="364" y="726"/>
                      <a:pt x="345" y="774"/>
                    </a:cubicBezTo>
                  </a:path>
                </a:pathLst>
              </a:custGeom>
              <a:noFill/>
              <a:ln cap="rnd" w="396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5400" tIns="5400" rIns="5400" bIns="540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89" name="Group 399"/>
          <p:cNvGrpSpPr/>
          <p:nvPr/>
        </p:nvGrpSpPr>
        <p:grpSpPr>
          <a:xfrm>
            <a:off x="6694200" y="1799280"/>
            <a:ext cx="934560" cy="1079280"/>
            <a:chOff x="6694200" y="1799280"/>
            <a:chExt cx="934560" cy="1079280"/>
          </a:xfrm>
        </p:grpSpPr>
        <p:sp>
          <p:nvSpPr>
            <p:cNvPr id="490" name="Hexagon 400"/>
            <p:cNvSpPr/>
            <p:nvPr/>
          </p:nvSpPr>
          <p:spPr>
            <a:xfrm rot="5400000">
              <a:off x="6621840" y="187164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91" name="Hexagon 401"/>
            <p:cNvSpPr/>
            <p:nvPr/>
          </p:nvSpPr>
          <p:spPr>
            <a:xfrm rot="5400000">
              <a:off x="6693840" y="193392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FCDD9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492" name="Group 402"/>
            <p:cNvGrpSpPr/>
            <p:nvPr/>
          </p:nvGrpSpPr>
          <p:grpSpPr>
            <a:xfrm>
              <a:off x="7001640" y="2216520"/>
              <a:ext cx="318960" cy="245160"/>
              <a:chOff x="7001640" y="2216520"/>
              <a:chExt cx="318960" cy="245160"/>
            </a:xfrm>
          </p:grpSpPr>
          <p:sp>
            <p:nvSpPr>
              <p:cNvPr id="493" name="Freeform: Shape 403"/>
              <p:cNvSpPr/>
              <p:nvPr/>
            </p:nvSpPr>
            <p:spPr>
              <a:xfrm>
                <a:off x="7001640" y="2216520"/>
                <a:ext cx="318960" cy="245160"/>
              </a:xfrm>
              <a:custGeom>
                <a:avLst/>
                <a:gdLst>
                  <a:gd name="textAreaLeft" fmla="*/ 0 w 318960"/>
                  <a:gd name="textAreaRight" fmla="*/ 319320 w 318960"/>
                  <a:gd name="textAreaTop" fmla="*/ 0 h 245160"/>
                  <a:gd name="textAreaBottom" fmla="*/ 245520 h 245160"/>
                </a:gdLst>
                <a:ahLst/>
                <a:cxnLst/>
                <a:rect l="textAreaLeft" t="textAreaTop" r="textAreaRight" b="textAreaBottom"/>
                <a:pathLst>
                  <a:path fill="none" w="888" h="682">
                    <a:moveTo>
                      <a:pt x="0" y="0"/>
                    </a:moveTo>
                    <a:cubicBezTo>
                      <a:pt x="0" y="227"/>
                      <a:pt x="0" y="455"/>
                      <a:pt x="0" y="682"/>
                    </a:cubicBezTo>
                    <a:cubicBezTo>
                      <a:pt x="296" y="682"/>
                      <a:pt x="592" y="682"/>
                      <a:pt x="888" y="682"/>
                    </a:cubicBezTo>
                  </a:path>
                </a:pathLst>
              </a:custGeom>
              <a:noFill/>
              <a:ln cap="rnd" w="28800">
                <a:solidFill>
                  <a:srgbClr val="7F59AE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94" name="Rectangle 404"/>
              <p:cNvSpPr/>
              <p:nvPr/>
            </p:nvSpPr>
            <p:spPr>
              <a:xfrm>
                <a:off x="7038360" y="2267640"/>
                <a:ext cx="53640" cy="165960"/>
              </a:xfrm>
              <a:prstGeom prst="rect">
                <a:avLst/>
              </a:pr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95" name="Rectangle 405"/>
              <p:cNvSpPr/>
              <p:nvPr/>
            </p:nvSpPr>
            <p:spPr>
              <a:xfrm>
                <a:off x="7115040" y="2318760"/>
                <a:ext cx="53280" cy="115200"/>
              </a:xfrm>
              <a:prstGeom prst="rect">
                <a:avLst/>
              </a:prstGeom>
              <a:solidFill>
                <a:srgbClr val="F8B622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000000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496" name="Rectangle 406"/>
              <p:cNvSpPr/>
              <p:nvPr/>
            </p:nvSpPr>
            <p:spPr>
              <a:xfrm>
                <a:off x="7192800" y="2356560"/>
                <a:ext cx="53640" cy="77040"/>
              </a:xfrm>
              <a:prstGeom prst="rect">
                <a:avLst/>
              </a:prstGeom>
              <a:solidFill>
                <a:srgbClr val="FFFFFF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wrap="none"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grpSp>
        <p:nvGrpSpPr>
          <p:cNvPr id="497" name="Group 407"/>
          <p:cNvGrpSpPr/>
          <p:nvPr/>
        </p:nvGrpSpPr>
        <p:grpSpPr>
          <a:xfrm>
            <a:off x="6370560" y="755640"/>
            <a:ext cx="934560" cy="1079280"/>
            <a:chOff x="6370560" y="755640"/>
            <a:chExt cx="934560" cy="1079280"/>
          </a:xfrm>
        </p:grpSpPr>
        <p:sp>
          <p:nvSpPr>
            <p:cNvPr id="498" name="Hexagon 408"/>
            <p:cNvSpPr/>
            <p:nvPr/>
          </p:nvSpPr>
          <p:spPr>
            <a:xfrm rot="5400000">
              <a:off x="6298200" y="828000"/>
              <a:ext cx="1079280" cy="934560"/>
            </a:xfrm>
            <a:prstGeom prst="hexagon">
              <a:avLst>
                <a:gd name="adj" fmla="val 28868"/>
                <a:gd name="vf" fmla="val 115470"/>
              </a:avLst>
            </a:prstGeom>
            <a:noFill/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499" name="Hexagon 409"/>
            <p:cNvSpPr/>
            <p:nvPr/>
          </p:nvSpPr>
          <p:spPr>
            <a:xfrm rot="5400000">
              <a:off x="6370200" y="890280"/>
              <a:ext cx="935280" cy="810000"/>
            </a:xfrm>
            <a:prstGeom prst="hexagon">
              <a:avLst>
                <a:gd name="adj" fmla="val 28863"/>
                <a:gd name="vf" fmla="val 115470"/>
              </a:avLst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grpSp>
          <p:nvGrpSpPr>
            <p:cNvPr id="500" name="Group 410"/>
            <p:cNvGrpSpPr/>
            <p:nvPr/>
          </p:nvGrpSpPr>
          <p:grpSpPr>
            <a:xfrm>
              <a:off x="6678360" y="1109520"/>
              <a:ext cx="317160" cy="372960"/>
              <a:chOff x="6678360" y="1109520"/>
              <a:chExt cx="317160" cy="372960"/>
            </a:xfrm>
          </p:grpSpPr>
          <p:sp>
            <p:nvSpPr>
              <p:cNvPr id="501" name="Straight Connector 411"/>
              <p:cNvSpPr/>
              <p:nvPr/>
            </p:nvSpPr>
            <p:spPr>
              <a:xfrm>
                <a:off x="6887520" y="1338840"/>
                <a:ext cx="108000" cy="143640"/>
              </a:xfrm>
              <a:prstGeom prst="line">
                <a:avLst/>
              </a:prstGeom>
              <a:ln cap="rnd" w="28800">
                <a:solidFill>
                  <a:srgbClr val="7F59AE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7F59AE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502" name="Freeform: Shape 412"/>
              <p:cNvSpPr/>
              <p:nvPr/>
            </p:nvSpPr>
            <p:spPr>
              <a:xfrm>
                <a:off x="6678360" y="1109520"/>
                <a:ext cx="229320" cy="229680"/>
              </a:xfrm>
              <a:custGeom>
                <a:avLst/>
                <a:gdLst>
                  <a:gd name="textAreaLeft" fmla="*/ 0 w 229320"/>
                  <a:gd name="textAreaRight" fmla="*/ 229680 w 229320"/>
                  <a:gd name="textAreaTop" fmla="*/ 0 h 229680"/>
                  <a:gd name="textAreaBottom" fmla="*/ 230040 h 229680"/>
                </a:gdLst>
                <a:ahLst/>
                <a:cxnLst/>
                <a:rect l="textAreaLeft" t="textAreaTop" r="textAreaRight" b="textAreaBottom"/>
                <a:pathLst>
                  <a:path w="639" h="639">
                    <a:moveTo>
                      <a:pt x="639" y="319"/>
                    </a:moveTo>
                    <a:cubicBezTo>
                      <a:pt x="639" y="375"/>
                      <a:pt x="624" y="430"/>
                      <a:pt x="596" y="479"/>
                    </a:cubicBezTo>
                    <a:cubicBezTo>
                      <a:pt x="568" y="527"/>
                      <a:pt x="527" y="568"/>
                      <a:pt x="479" y="596"/>
                    </a:cubicBezTo>
                    <a:cubicBezTo>
                      <a:pt x="430" y="624"/>
                      <a:pt x="375" y="639"/>
                      <a:pt x="319" y="639"/>
                    </a:cubicBezTo>
                    <a:cubicBezTo>
                      <a:pt x="262" y="639"/>
                      <a:pt x="208" y="624"/>
                      <a:pt x="160" y="596"/>
                    </a:cubicBezTo>
                    <a:cubicBezTo>
                      <a:pt x="111" y="568"/>
                      <a:pt x="71" y="527"/>
                      <a:pt x="43" y="479"/>
                    </a:cubicBezTo>
                    <a:cubicBezTo>
                      <a:pt x="15" y="430"/>
                      <a:pt x="0" y="375"/>
                      <a:pt x="0" y="319"/>
                    </a:cubicBezTo>
                    <a:cubicBezTo>
                      <a:pt x="0" y="262"/>
                      <a:pt x="15" y="208"/>
                      <a:pt x="43" y="160"/>
                    </a:cubicBezTo>
                    <a:cubicBezTo>
                      <a:pt x="71" y="111"/>
                      <a:pt x="111" y="71"/>
                      <a:pt x="160" y="43"/>
                    </a:cubicBezTo>
                    <a:cubicBezTo>
                      <a:pt x="208" y="15"/>
                      <a:pt x="262" y="0"/>
                      <a:pt x="319" y="0"/>
                    </a:cubicBezTo>
                    <a:cubicBezTo>
                      <a:pt x="375" y="0"/>
                      <a:pt x="430" y="15"/>
                      <a:pt x="479" y="43"/>
                    </a:cubicBezTo>
                    <a:cubicBezTo>
                      <a:pt x="527" y="71"/>
                      <a:pt x="568" y="111"/>
                      <a:pt x="596" y="160"/>
                    </a:cubicBezTo>
                    <a:cubicBezTo>
                      <a:pt x="624" y="208"/>
                      <a:pt x="639" y="262"/>
                      <a:pt x="639" y="319"/>
                    </a:cubicBezTo>
                    <a:close/>
                  </a:path>
                </a:pathLst>
              </a:custGeom>
              <a:noFill/>
              <a:ln cap="rnd" w="288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tIns="0" rIns="0" bIns="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  <p:sp>
            <p:nvSpPr>
              <p:cNvPr id="503" name="Freeform: Shape 413"/>
              <p:cNvSpPr/>
              <p:nvPr/>
            </p:nvSpPr>
            <p:spPr>
              <a:xfrm>
                <a:off x="6789600" y="1139760"/>
                <a:ext cx="72360" cy="41760"/>
              </a:xfrm>
              <a:custGeom>
                <a:avLst/>
                <a:gdLst>
                  <a:gd name="textAreaLeft" fmla="*/ 0 w 72360"/>
                  <a:gd name="textAreaRight" fmla="*/ 72720 w 72360"/>
                  <a:gd name="textAreaTop" fmla="*/ 0 h 41760"/>
                  <a:gd name="textAreaBottom" fmla="*/ 42120 h 41760"/>
                </a:gdLst>
                <a:ahLst/>
                <a:cxnLst/>
                <a:rect l="textAreaLeft" t="textAreaTop" r="textAreaRight" b="textAreaBottom"/>
                <a:pathLst>
                  <a:path fill="none" w="203" h="117">
                    <a:moveTo>
                      <a:pt x="0" y="0"/>
                    </a:moveTo>
                    <a:cubicBezTo>
                      <a:pt x="102" y="4"/>
                      <a:pt x="162" y="45"/>
                      <a:pt x="203" y="117"/>
                    </a:cubicBezTo>
                  </a:path>
                </a:pathLst>
              </a:custGeom>
              <a:noFill/>
              <a:ln cap="rnd" w="5400">
                <a:solidFill>
                  <a:srgbClr val="FFFFFF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-11520" tIns="-11520" rIns="-11520" bIns="-11520" anchor="ctr" anchorCtr="1">
                <a:noAutofit/>
              </a:bodyPr>
              <a:p>
                <a:endParaRPr lang="en-US" sz="1400" b="1" u="none" strike="noStrike">
                  <a:solidFill>
                    <a:srgbClr val="FFFFFF"/>
                  </a:solidFill>
                  <a:effectLst/>
                  <a:uFillTx/>
                  <a:latin typeface="Noto Sans"/>
                </a:endParaRPr>
              </a:p>
            </p:txBody>
          </p:sp>
        </p:grpSp>
      </p:grpSp>
      <p:sp>
        <p:nvSpPr>
          <p:cNvPr id="504" name="PlaceHolder 1"/>
          <p:cNvSpPr>
            <a:spLocks noGrp="1"/>
          </p:cNvSpPr>
          <p:nvPr>
            <p:ph type="subTitle"/>
          </p:nvPr>
        </p:nvSpPr>
        <p:spPr>
          <a:xfrm>
            <a:off x="467640" y="82764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05" name="PlaceHolder 2"/>
          <p:cNvSpPr>
            <a:spLocks noGrp="1"/>
          </p:cNvSpPr>
          <p:nvPr>
            <p:ph/>
          </p:nvPr>
        </p:nvSpPr>
        <p:spPr>
          <a:xfrm>
            <a:off x="467640" y="125964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 anchorCtr="1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06" name="PlaceHolder 3"/>
          <p:cNvSpPr>
            <a:spLocks noGrp="1"/>
          </p:cNvSpPr>
          <p:nvPr>
            <p:ph type="subTitle"/>
          </p:nvPr>
        </p:nvSpPr>
        <p:spPr>
          <a:xfrm>
            <a:off x="35640" y="183528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07" name="PlaceHolder 4"/>
          <p:cNvSpPr>
            <a:spLocks noGrp="1"/>
          </p:cNvSpPr>
          <p:nvPr>
            <p:ph/>
          </p:nvPr>
        </p:nvSpPr>
        <p:spPr>
          <a:xfrm>
            <a:off x="35640" y="226728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 anchorCtr="1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08" name="PlaceHolder 5"/>
          <p:cNvSpPr>
            <a:spLocks noGrp="1"/>
          </p:cNvSpPr>
          <p:nvPr>
            <p:ph type="subTitle"/>
          </p:nvPr>
        </p:nvSpPr>
        <p:spPr>
          <a:xfrm>
            <a:off x="431640" y="284292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09" name="PlaceHolder 6"/>
          <p:cNvSpPr>
            <a:spLocks noGrp="1"/>
          </p:cNvSpPr>
          <p:nvPr>
            <p:ph/>
          </p:nvPr>
        </p:nvSpPr>
        <p:spPr>
          <a:xfrm>
            <a:off x="431640" y="327492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 anchorCtr="1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0" name="PlaceHolder 7"/>
          <p:cNvSpPr>
            <a:spLocks noGrp="1"/>
          </p:cNvSpPr>
          <p:nvPr>
            <p:ph type="subTitle"/>
          </p:nvPr>
        </p:nvSpPr>
        <p:spPr>
          <a:xfrm>
            <a:off x="215640" y="399492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 anchorCtr="1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1" name="PlaceHolder 8"/>
          <p:cNvSpPr>
            <a:spLocks noGrp="1"/>
          </p:cNvSpPr>
          <p:nvPr>
            <p:ph/>
          </p:nvPr>
        </p:nvSpPr>
        <p:spPr>
          <a:xfrm>
            <a:off x="215640" y="442656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 anchorCtr="1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2" name="PlaceHolder 9"/>
          <p:cNvSpPr>
            <a:spLocks noGrp="1"/>
          </p:cNvSpPr>
          <p:nvPr>
            <p:ph type="subTitle"/>
          </p:nvPr>
        </p:nvSpPr>
        <p:spPr>
          <a:xfrm>
            <a:off x="7412760" y="86364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3" name="PlaceHolder 10"/>
          <p:cNvSpPr>
            <a:spLocks noGrp="1"/>
          </p:cNvSpPr>
          <p:nvPr>
            <p:ph/>
          </p:nvPr>
        </p:nvSpPr>
        <p:spPr>
          <a:xfrm>
            <a:off x="7412760" y="129564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4" name="PlaceHolder 11"/>
          <p:cNvSpPr>
            <a:spLocks noGrp="1"/>
          </p:cNvSpPr>
          <p:nvPr>
            <p:ph type="subTitle"/>
          </p:nvPr>
        </p:nvSpPr>
        <p:spPr>
          <a:xfrm>
            <a:off x="7736760" y="190728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5" name="PlaceHolder 12"/>
          <p:cNvSpPr>
            <a:spLocks noGrp="1"/>
          </p:cNvSpPr>
          <p:nvPr>
            <p:ph/>
          </p:nvPr>
        </p:nvSpPr>
        <p:spPr>
          <a:xfrm>
            <a:off x="7736760" y="233928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6" name="PlaceHolder 13"/>
          <p:cNvSpPr>
            <a:spLocks noGrp="1"/>
          </p:cNvSpPr>
          <p:nvPr>
            <p:ph type="subTitle"/>
          </p:nvPr>
        </p:nvSpPr>
        <p:spPr>
          <a:xfrm>
            <a:off x="7376760" y="291492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7" name="PlaceHolder 14"/>
          <p:cNvSpPr>
            <a:spLocks noGrp="1"/>
          </p:cNvSpPr>
          <p:nvPr>
            <p:ph/>
          </p:nvPr>
        </p:nvSpPr>
        <p:spPr>
          <a:xfrm>
            <a:off x="7376760" y="334692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8" name="PlaceHolder 15"/>
          <p:cNvSpPr>
            <a:spLocks noGrp="1"/>
          </p:cNvSpPr>
          <p:nvPr>
            <p:ph type="subTitle"/>
          </p:nvPr>
        </p:nvSpPr>
        <p:spPr>
          <a:xfrm>
            <a:off x="7664760" y="4030920"/>
            <a:ext cx="2338560" cy="359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19" name="PlaceHolder 16"/>
          <p:cNvSpPr>
            <a:spLocks noGrp="1"/>
          </p:cNvSpPr>
          <p:nvPr>
            <p:ph/>
          </p:nvPr>
        </p:nvSpPr>
        <p:spPr>
          <a:xfrm>
            <a:off x="7664760" y="4462560"/>
            <a:ext cx="2338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20" name="PlaceHolder 17"/>
          <p:cNvSpPr>
            <a:spLocks noGrp="1"/>
          </p:cNvSpPr>
          <p:nvPr>
            <p:ph type="subTitle"/>
          </p:nvPr>
        </p:nvSpPr>
        <p:spPr>
          <a:xfrm>
            <a:off x="4192200" y="2339280"/>
            <a:ext cx="1690920" cy="652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roup 431"/>
          <p:cNvGrpSpPr/>
          <p:nvPr/>
        </p:nvGrpSpPr>
        <p:grpSpPr>
          <a:xfrm>
            <a:off x="917640" y="683640"/>
            <a:ext cx="2716920" cy="899640"/>
            <a:chOff x="917640" y="683640"/>
            <a:chExt cx="2716920" cy="899640"/>
          </a:xfrm>
        </p:grpSpPr>
        <p:sp>
          <p:nvSpPr>
            <p:cNvPr id="522" name="Freeform: Shape 432"/>
            <p:cNvSpPr/>
            <p:nvPr/>
          </p:nvSpPr>
          <p:spPr>
            <a:xfrm>
              <a:off x="917640" y="683640"/>
              <a:ext cx="2716920" cy="899640"/>
            </a:xfrm>
            <a:custGeom>
              <a:avLst/>
              <a:gdLst>
                <a:gd name="textAreaLeft" fmla="*/ 0 w 2716920"/>
                <a:gd name="textAreaRight" fmla="*/ 2717280 w 2716920"/>
                <a:gd name="textAreaTop" fmla="*/ 0 h 899640"/>
                <a:gd name="textAreaBottom" fmla="*/ 900000 h 899640"/>
              </a:gdLst>
              <a:ahLst/>
              <a:cxnLst/>
              <a:rect l="textAreaLeft" t="textAreaTop" r="textAreaRight" b="textAreaBottom"/>
              <a:pathLst>
                <a:path w="7551" h="2501">
                  <a:moveTo>
                    <a:pt x="650" y="2501"/>
                  </a:moveTo>
                  <a:lnTo>
                    <a:pt x="650" y="2116"/>
                  </a:lnTo>
                  <a:cubicBezTo>
                    <a:pt x="581" y="2096"/>
                    <a:pt x="513" y="2068"/>
                    <a:pt x="450" y="2031"/>
                  </a:cubicBezTo>
                  <a:cubicBezTo>
                    <a:pt x="313" y="1952"/>
                    <a:pt x="200" y="1839"/>
                    <a:pt x="121" y="1702"/>
                  </a:cubicBezTo>
                  <a:cubicBezTo>
                    <a:pt x="42" y="1565"/>
                    <a:pt x="0" y="1410"/>
                    <a:pt x="0" y="1252"/>
                  </a:cubicBezTo>
                  <a:cubicBezTo>
                    <a:pt x="0" y="1092"/>
                    <a:pt x="42" y="937"/>
                    <a:pt x="121" y="800"/>
                  </a:cubicBezTo>
                  <a:cubicBezTo>
                    <a:pt x="200" y="663"/>
                    <a:pt x="313" y="550"/>
                    <a:pt x="450" y="471"/>
                  </a:cubicBezTo>
                  <a:cubicBezTo>
                    <a:pt x="513" y="434"/>
                    <a:pt x="581" y="406"/>
                    <a:pt x="650" y="386"/>
                  </a:cubicBezTo>
                  <a:lnTo>
                    <a:pt x="650" y="0"/>
                  </a:lnTo>
                  <a:lnTo>
                    <a:pt x="6651" y="0"/>
                  </a:lnTo>
                  <a:lnTo>
                    <a:pt x="6651" y="800"/>
                  </a:lnTo>
                  <a:lnTo>
                    <a:pt x="7551" y="1251"/>
                  </a:lnTo>
                  <a:lnTo>
                    <a:pt x="6651" y="1701"/>
                  </a:lnTo>
                  <a:lnTo>
                    <a:pt x="6651" y="2501"/>
                  </a:lnTo>
                  <a:lnTo>
                    <a:pt x="650" y="2501"/>
                  </a:lnTo>
                  <a:close/>
                </a:path>
              </a:pathLst>
            </a:custGeom>
            <a:solidFill>
              <a:srgbClr val="FFFFFF"/>
            </a:solidFill>
            <a:ln cap="rnd" w="36000">
              <a:solidFill>
                <a:srgbClr val="7F59AE"/>
              </a:solidFill>
              <a:custDash>
                <a:ds d="299000" sp="101000"/>
              </a:custDash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tIns="62640" rIns="108000" bIns="6264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23" name="Freeform: Shape 433"/>
            <p:cNvSpPr/>
            <p:nvPr/>
          </p:nvSpPr>
          <p:spPr>
            <a:xfrm>
              <a:off x="989640" y="755640"/>
              <a:ext cx="2500920" cy="755640"/>
            </a:xfrm>
            <a:custGeom>
              <a:avLst/>
              <a:gdLst>
                <a:gd name="textAreaLeft" fmla="*/ 0 w 2500920"/>
                <a:gd name="textAreaRight" fmla="*/ 2501280 w 2500920"/>
                <a:gd name="textAreaTop" fmla="*/ 0 h 755640"/>
                <a:gd name="textAreaBottom" fmla="*/ 756000 h 755640"/>
              </a:gdLst>
              <a:ahLst/>
              <a:cxnLst/>
              <a:rect l="textAreaLeft" t="textAreaTop" r="textAreaRight" b="textAreaBottom"/>
              <a:pathLst>
                <a:path w="6951" h="2101">
                  <a:moveTo>
                    <a:pt x="700" y="2101"/>
                  </a:moveTo>
                  <a:lnTo>
                    <a:pt x="700" y="1752"/>
                  </a:lnTo>
                  <a:cubicBezTo>
                    <a:pt x="577" y="1752"/>
                    <a:pt x="457" y="1720"/>
                    <a:pt x="350" y="1658"/>
                  </a:cubicBezTo>
                  <a:cubicBezTo>
                    <a:pt x="244" y="1597"/>
                    <a:pt x="155" y="1508"/>
                    <a:pt x="94" y="1402"/>
                  </a:cubicBezTo>
                  <a:cubicBezTo>
                    <a:pt x="32" y="1295"/>
                    <a:pt x="0" y="1174"/>
                    <a:pt x="0" y="1052"/>
                  </a:cubicBezTo>
                  <a:cubicBezTo>
                    <a:pt x="0" y="928"/>
                    <a:pt x="32" y="807"/>
                    <a:pt x="94" y="700"/>
                  </a:cubicBezTo>
                  <a:cubicBezTo>
                    <a:pt x="155" y="594"/>
                    <a:pt x="244" y="505"/>
                    <a:pt x="350" y="444"/>
                  </a:cubicBezTo>
                  <a:cubicBezTo>
                    <a:pt x="457" y="382"/>
                    <a:pt x="577" y="350"/>
                    <a:pt x="700" y="350"/>
                  </a:cubicBezTo>
                  <a:lnTo>
                    <a:pt x="700" y="0"/>
                  </a:lnTo>
                  <a:lnTo>
                    <a:pt x="6201" y="0"/>
                  </a:lnTo>
                  <a:lnTo>
                    <a:pt x="6201" y="750"/>
                  </a:lnTo>
                  <a:lnTo>
                    <a:pt x="6951" y="1051"/>
                  </a:lnTo>
                  <a:lnTo>
                    <a:pt x="6201" y="1352"/>
                  </a:lnTo>
                  <a:lnTo>
                    <a:pt x="6201" y="2101"/>
                  </a:lnTo>
                  <a:lnTo>
                    <a:pt x="700" y="2101"/>
                  </a:ln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24" name="Oval 434"/>
            <p:cNvSpPr/>
            <p:nvPr/>
          </p:nvSpPr>
          <p:spPr>
            <a:xfrm>
              <a:off x="1043640" y="935640"/>
              <a:ext cx="395280" cy="395640"/>
            </a:xfrm>
            <a:prstGeom prst="ellipse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525" name="Group 435"/>
          <p:cNvGrpSpPr/>
          <p:nvPr/>
        </p:nvGrpSpPr>
        <p:grpSpPr>
          <a:xfrm>
            <a:off x="917640" y="1835280"/>
            <a:ext cx="2716920" cy="899640"/>
            <a:chOff x="917640" y="1835280"/>
            <a:chExt cx="2716920" cy="899640"/>
          </a:xfrm>
        </p:grpSpPr>
        <p:sp>
          <p:nvSpPr>
            <p:cNvPr id="526" name="Freeform: Shape 436"/>
            <p:cNvSpPr/>
            <p:nvPr/>
          </p:nvSpPr>
          <p:spPr>
            <a:xfrm>
              <a:off x="917640" y="1835280"/>
              <a:ext cx="2716920" cy="899640"/>
            </a:xfrm>
            <a:custGeom>
              <a:avLst/>
              <a:gdLst>
                <a:gd name="textAreaLeft" fmla="*/ 0 w 2716920"/>
                <a:gd name="textAreaRight" fmla="*/ 2717280 w 2716920"/>
                <a:gd name="textAreaTop" fmla="*/ 0 h 899640"/>
                <a:gd name="textAreaBottom" fmla="*/ 900000 h 899640"/>
              </a:gdLst>
              <a:ahLst/>
              <a:cxnLst/>
              <a:rect l="textAreaLeft" t="textAreaTop" r="textAreaRight" b="textAreaBottom"/>
              <a:pathLst>
                <a:path w="7551" h="2501">
                  <a:moveTo>
                    <a:pt x="650" y="2501"/>
                  </a:moveTo>
                  <a:lnTo>
                    <a:pt x="650" y="2116"/>
                  </a:lnTo>
                  <a:cubicBezTo>
                    <a:pt x="581" y="2096"/>
                    <a:pt x="513" y="2068"/>
                    <a:pt x="450" y="2031"/>
                  </a:cubicBezTo>
                  <a:cubicBezTo>
                    <a:pt x="313" y="1952"/>
                    <a:pt x="200" y="1839"/>
                    <a:pt x="121" y="1702"/>
                  </a:cubicBezTo>
                  <a:cubicBezTo>
                    <a:pt x="42" y="1565"/>
                    <a:pt x="0" y="1410"/>
                    <a:pt x="0" y="1252"/>
                  </a:cubicBezTo>
                  <a:cubicBezTo>
                    <a:pt x="0" y="1092"/>
                    <a:pt x="42" y="937"/>
                    <a:pt x="121" y="800"/>
                  </a:cubicBezTo>
                  <a:cubicBezTo>
                    <a:pt x="200" y="663"/>
                    <a:pt x="313" y="550"/>
                    <a:pt x="450" y="471"/>
                  </a:cubicBezTo>
                  <a:cubicBezTo>
                    <a:pt x="513" y="434"/>
                    <a:pt x="581" y="406"/>
                    <a:pt x="650" y="386"/>
                  </a:cubicBezTo>
                  <a:lnTo>
                    <a:pt x="650" y="0"/>
                  </a:lnTo>
                  <a:lnTo>
                    <a:pt x="6651" y="0"/>
                  </a:lnTo>
                  <a:lnTo>
                    <a:pt x="6651" y="800"/>
                  </a:lnTo>
                  <a:lnTo>
                    <a:pt x="7551" y="1251"/>
                  </a:lnTo>
                  <a:lnTo>
                    <a:pt x="6651" y="1701"/>
                  </a:lnTo>
                  <a:lnTo>
                    <a:pt x="6651" y="2501"/>
                  </a:lnTo>
                  <a:lnTo>
                    <a:pt x="650" y="2501"/>
                  </a:lnTo>
                  <a:close/>
                </a:path>
              </a:pathLst>
            </a:custGeom>
            <a:solidFill>
              <a:srgbClr val="FFFFFF"/>
            </a:solidFill>
            <a:ln cap="rnd" w="36000">
              <a:solidFill>
                <a:srgbClr val="F8B622"/>
              </a:solidFill>
              <a:custDash>
                <a:ds d="299000" sp="101000"/>
              </a:custDash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tIns="62640" rIns="108000" bIns="6264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27" name="Freeform: Shape 437"/>
            <p:cNvSpPr/>
            <p:nvPr/>
          </p:nvSpPr>
          <p:spPr>
            <a:xfrm>
              <a:off x="989640" y="1907280"/>
              <a:ext cx="2500920" cy="755640"/>
            </a:xfrm>
            <a:custGeom>
              <a:avLst/>
              <a:gdLst>
                <a:gd name="textAreaLeft" fmla="*/ 0 w 2500920"/>
                <a:gd name="textAreaRight" fmla="*/ 2501280 w 2500920"/>
                <a:gd name="textAreaTop" fmla="*/ 0 h 755640"/>
                <a:gd name="textAreaBottom" fmla="*/ 756000 h 755640"/>
              </a:gdLst>
              <a:ahLst/>
              <a:cxnLst/>
              <a:rect l="textAreaLeft" t="textAreaTop" r="textAreaRight" b="textAreaBottom"/>
              <a:pathLst>
                <a:path w="6951" h="2101">
                  <a:moveTo>
                    <a:pt x="700" y="2101"/>
                  </a:moveTo>
                  <a:lnTo>
                    <a:pt x="700" y="1752"/>
                  </a:lnTo>
                  <a:cubicBezTo>
                    <a:pt x="577" y="1752"/>
                    <a:pt x="457" y="1720"/>
                    <a:pt x="350" y="1658"/>
                  </a:cubicBezTo>
                  <a:cubicBezTo>
                    <a:pt x="244" y="1597"/>
                    <a:pt x="155" y="1508"/>
                    <a:pt x="94" y="1402"/>
                  </a:cubicBezTo>
                  <a:cubicBezTo>
                    <a:pt x="32" y="1295"/>
                    <a:pt x="0" y="1174"/>
                    <a:pt x="0" y="1052"/>
                  </a:cubicBezTo>
                  <a:cubicBezTo>
                    <a:pt x="0" y="928"/>
                    <a:pt x="32" y="807"/>
                    <a:pt x="94" y="700"/>
                  </a:cubicBezTo>
                  <a:cubicBezTo>
                    <a:pt x="155" y="594"/>
                    <a:pt x="244" y="505"/>
                    <a:pt x="350" y="444"/>
                  </a:cubicBezTo>
                  <a:cubicBezTo>
                    <a:pt x="457" y="382"/>
                    <a:pt x="577" y="350"/>
                    <a:pt x="700" y="350"/>
                  </a:cubicBezTo>
                  <a:lnTo>
                    <a:pt x="700" y="0"/>
                  </a:lnTo>
                  <a:lnTo>
                    <a:pt x="6201" y="0"/>
                  </a:lnTo>
                  <a:lnTo>
                    <a:pt x="6201" y="750"/>
                  </a:lnTo>
                  <a:lnTo>
                    <a:pt x="6951" y="1051"/>
                  </a:lnTo>
                  <a:lnTo>
                    <a:pt x="6201" y="1352"/>
                  </a:lnTo>
                  <a:lnTo>
                    <a:pt x="6201" y="2101"/>
                  </a:lnTo>
                  <a:lnTo>
                    <a:pt x="700" y="2101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28" name="Oval 438"/>
            <p:cNvSpPr/>
            <p:nvPr/>
          </p:nvSpPr>
          <p:spPr>
            <a:xfrm>
              <a:off x="1043640" y="2087280"/>
              <a:ext cx="395280" cy="395640"/>
            </a:xfrm>
            <a:prstGeom prst="ellipse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529" name="Group 439"/>
          <p:cNvGrpSpPr/>
          <p:nvPr/>
        </p:nvGrpSpPr>
        <p:grpSpPr>
          <a:xfrm>
            <a:off x="917640" y="2986920"/>
            <a:ext cx="2716920" cy="899640"/>
            <a:chOff x="917640" y="2986920"/>
            <a:chExt cx="2716920" cy="899640"/>
          </a:xfrm>
        </p:grpSpPr>
        <p:sp>
          <p:nvSpPr>
            <p:cNvPr id="530" name="Freeform: Shape 440"/>
            <p:cNvSpPr/>
            <p:nvPr/>
          </p:nvSpPr>
          <p:spPr>
            <a:xfrm>
              <a:off x="917640" y="2986920"/>
              <a:ext cx="2716920" cy="899640"/>
            </a:xfrm>
            <a:custGeom>
              <a:avLst/>
              <a:gdLst>
                <a:gd name="textAreaLeft" fmla="*/ 0 w 2716920"/>
                <a:gd name="textAreaRight" fmla="*/ 2717280 w 2716920"/>
                <a:gd name="textAreaTop" fmla="*/ 0 h 899640"/>
                <a:gd name="textAreaBottom" fmla="*/ 900000 h 899640"/>
              </a:gdLst>
              <a:ahLst/>
              <a:cxnLst/>
              <a:rect l="textAreaLeft" t="textAreaTop" r="textAreaRight" b="textAreaBottom"/>
              <a:pathLst>
                <a:path w="7551" h="2501">
                  <a:moveTo>
                    <a:pt x="650" y="2501"/>
                  </a:moveTo>
                  <a:lnTo>
                    <a:pt x="650" y="2116"/>
                  </a:lnTo>
                  <a:cubicBezTo>
                    <a:pt x="581" y="2096"/>
                    <a:pt x="513" y="2068"/>
                    <a:pt x="450" y="2031"/>
                  </a:cubicBezTo>
                  <a:cubicBezTo>
                    <a:pt x="313" y="1952"/>
                    <a:pt x="200" y="1839"/>
                    <a:pt x="121" y="1702"/>
                  </a:cubicBezTo>
                  <a:cubicBezTo>
                    <a:pt x="42" y="1565"/>
                    <a:pt x="0" y="1410"/>
                    <a:pt x="0" y="1252"/>
                  </a:cubicBezTo>
                  <a:cubicBezTo>
                    <a:pt x="0" y="1092"/>
                    <a:pt x="42" y="937"/>
                    <a:pt x="121" y="800"/>
                  </a:cubicBezTo>
                  <a:cubicBezTo>
                    <a:pt x="200" y="663"/>
                    <a:pt x="313" y="550"/>
                    <a:pt x="450" y="471"/>
                  </a:cubicBezTo>
                  <a:cubicBezTo>
                    <a:pt x="513" y="434"/>
                    <a:pt x="581" y="406"/>
                    <a:pt x="650" y="386"/>
                  </a:cubicBezTo>
                  <a:lnTo>
                    <a:pt x="650" y="0"/>
                  </a:lnTo>
                  <a:lnTo>
                    <a:pt x="6651" y="0"/>
                  </a:lnTo>
                  <a:lnTo>
                    <a:pt x="6651" y="800"/>
                  </a:lnTo>
                  <a:lnTo>
                    <a:pt x="7551" y="1251"/>
                  </a:lnTo>
                  <a:lnTo>
                    <a:pt x="6651" y="1701"/>
                  </a:lnTo>
                  <a:lnTo>
                    <a:pt x="6651" y="2501"/>
                  </a:lnTo>
                  <a:lnTo>
                    <a:pt x="650" y="2501"/>
                  </a:lnTo>
                  <a:close/>
                </a:path>
              </a:pathLst>
            </a:custGeom>
            <a:solidFill>
              <a:srgbClr val="FFFFFF"/>
            </a:solidFill>
            <a:ln cap="rnd" w="36000">
              <a:solidFill>
                <a:srgbClr val="60C4E4"/>
              </a:solidFill>
              <a:custDash>
                <a:ds d="299000" sp="101000"/>
              </a:custDash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tIns="62640" rIns="108000" bIns="6264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31" name="Freeform: Shape 441"/>
            <p:cNvSpPr/>
            <p:nvPr/>
          </p:nvSpPr>
          <p:spPr>
            <a:xfrm>
              <a:off x="989640" y="3058920"/>
              <a:ext cx="2500920" cy="755640"/>
            </a:xfrm>
            <a:custGeom>
              <a:avLst/>
              <a:gdLst>
                <a:gd name="textAreaLeft" fmla="*/ 0 w 2500920"/>
                <a:gd name="textAreaRight" fmla="*/ 2501280 w 2500920"/>
                <a:gd name="textAreaTop" fmla="*/ 0 h 755640"/>
                <a:gd name="textAreaBottom" fmla="*/ 756000 h 755640"/>
              </a:gdLst>
              <a:ahLst/>
              <a:cxnLst/>
              <a:rect l="textAreaLeft" t="textAreaTop" r="textAreaRight" b="textAreaBottom"/>
              <a:pathLst>
                <a:path w="6951" h="2101">
                  <a:moveTo>
                    <a:pt x="700" y="2101"/>
                  </a:moveTo>
                  <a:lnTo>
                    <a:pt x="700" y="1752"/>
                  </a:lnTo>
                  <a:cubicBezTo>
                    <a:pt x="577" y="1752"/>
                    <a:pt x="457" y="1720"/>
                    <a:pt x="350" y="1658"/>
                  </a:cubicBezTo>
                  <a:cubicBezTo>
                    <a:pt x="244" y="1597"/>
                    <a:pt x="155" y="1508"/>
                    <a:pt x="94" y="1402"/>
                  </a:cubicBezTo>
                  <a:cubicBezTo>
                    <a:pt x="32" y="1295"/>
                    <a:pt x="0" y="1174"/>
                    <a:pt x="0" y="1052"/>
                  </a:cubicBezTo>
                  <a:cubicBezTo>
                    <a:pt x="0" y="928"/>
                    <a:pt x="32" y="807"/>
                    <a:pt x="94" y="700"/>
                  </a:cubicBezTo>
                  <a:cubicBezTo>
                    <a:pt x="155" y="594"/>
                    <a:pt x="244" y="505"/>
                    <a:pt x="350" y="444"/>
                  </a:cubicBezTo>
                  <a:cubicBezTo>
                    <a:pt x="457" y="382"/>
                    <a:pt x="577" y="350"/>
                    <a:pt x="700" y="350"/>
                  </a:cubicBezTo>
                  <a:lnTo>
                    <a:pt x="700" y="0"/>
                  </a:lnTo>
                  <a:lnTo>
                    <a:pt x="6201" y="0"/>
                  </a:lnTo>
                  <a:lnTo>
                    <a:pt x="6201" y="750"/>
                  </a:lnTo>
                  <a:lnTo>
                    <a:pt x="6951" y="1051"/>
                  </a:lnTo>
                  <a:lnTo>
                    <a:pt x="6201" y="1352"/>
                  </a:lnTo>
                  <a:lnTo>
                    <a:pt x="6201" y="2101"/>
                  </a:lnTo>
                  <a:lnTo>
                    <a:pt x="700" y="2101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32" name="Oval 442"/>
            <p:cNvSpPr/>
            <p:nvPr/>
          </p:nvSpPr>
          <p:spPr>
            <a:xfrm>
              <a:off x="1043640" y="3238920"/>
              <a:ext cx="395280" cy="395640"/>
            </a:xfrm>
            <a:prstGeom prst="ellipse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533" name="Group 443"/>
          <p:cNvGrpSpPr/>
          <p:nvPr/>
        </p:nvGrpSpPr>
        <p:grpSpPr>
          <a:xfrm>
            <a:off x="917640" y="4138920"/>
            <a:ext cx="2716920" cy="899640"/>
            <a:chOff x="917640" y="4138920"/>
            <a:chExt cx="2716920" cy="899640"/>
          </a:xfrm>
        </p:grpSpPr>
        <p:sp>
          <p:nvSpPr>
            <p:cNvPr id="534" name="Freeform: Shape 444"/>
            <p:cNvSpPr/>
            <p:nvPr/>
          </p:nvSpPr>
          <p:spPr>
            <a:xfrm>
              <a:off x="917640" y="4138920"/>
              <a:ext cx="2716920" cy="899640"/>
            </a:xfrm>
            <a:custGeom>
              <a:avLst/>
              <a:gdLst>
                <a:gd name="textAreaLeft" fmla="*/ 0 w 2716920"/>
                <a:gd name="textAreaRight" fmla="*/ 2717280 w 2716920"/>
                <a:gd name="textAreaTop" fmla="*/ 0 h 899640"/>
                <a:gd name="textAreaBottom" fmla="*/ 900000 h 899640"/>
              </a:gdLst>
              <a:ahLst/>
              <a:cxnLst/>
              <a:rect l="textAreaLeft" t="textAreaTop" r="textAreaRight" b="textAreaBottom"/>
              <a:pathLst>
                <a:path w="7551" h="2501">
                  <a:moveTo>
                    <a:pt x="650" y="2501"/>
                  </a:moveTo>
                  <a:lnTo>
                    <a:pt x="650" y="2116"/>
                  </a:lnTo>
                  <a:cubicBezTo>
                    <a:pt x="581" y="2096"/>
                    <a:pt x="513" y="2068"/>
                    <a:pt x="450" y="2031"/>
                  </a:cubicBezTo>
                  <a:cubicBezTo>
                    <a:pt x="313" y="1952"/>
                    <a:pt x="200" y="1839"/>
                    <a:pt x="121" y="1702"/>
                  </a:cubicBezTo>
                  <a:cubicBezTo>
                    <a:pt x="42" y="1565"/>
                    <a:pt x="0" y="1410"/>
                    <a:pt x="0" y="1252"/>
                  </a:cubicBezTo>
                  <a:cubicBezTo>
                    <a:pt x="0" y="1092"/>
                    <a:pt x="42" y="937"/>
                    <a:pt x="121" y="800"/>
                  </a:cubicBezTo>
                  <a:cubicBezTo>
                    <a:pt x="200" y="663"/>
                    <a:pt x="313" y="550"/>
                    <a:pt x="450" y="471"/>
                  </a:cubicBezTo>
                  <a:cubicBezTo>
                    <a:pt x="513" y="434"/>
                    <a:pt x="581" y="406"/>
                    <a:pt x="650" y="386"/>
                  </a:cubicBezTo>
                  <a:lnTo>
                    <a:pt x="650" y="0"/>
                  </a:lnTo>
                  <a:lnTo>
                    <a:pt x="6651" y="0"/>
                  </a:lnTo>
                  <a:lnTo>
                    <a:pt x="6651" y="800"/>
                  </a:lnTo>
                  <a:lnTo>
                    <a:pt x="7551" y="1251"/>
                  </a:lnTo>
                  <a:lnTo>
                    <a:pt x="6651" y="1701"/>
                  </a:lnTo>
                  <a:lnTo>
                    <a:pt x="6651" y="2501"/>
                  </a:lnTo>
                  <a:lnTo>
                    <a:pt x="650" y="2501"/>
                  </a:lnTo>
                  <a:close/>
                </a:path>
              </a:pathLst>
            </a:custGeom>
            <a:solidFill>
              <a:srgbClr val="FFFFFF"/>
            </a:solidFill>
            <a:ln cap="rnd" w="36000">
              <a:solidFill>
                <a:srgbClr val="E54B89"/>
              </a:solidFill>
              <a:custDash>
                <a:ds d="299000" sp="101000"/>
              </a:custDash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08000" tIns="62640" rIns="108000" bIns="6264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35" name="Freeform: Shape 445"/>
            <p:cNvSpPr/>
            <p:nvPr/>
          </p:nvSpPr>
          <p:spPr>
            <a:xfrm>
              <a:off x="989640" y="4210920"/>
              <a:ext cx="2500920" cy="755640"/>
            </a:xfrm>
            <a:custGeom>
              <a:avLst/>
              <a:gdLst>
                <a:gd name="textAreaLeft" fmla="*/ 0 w 2500920"/>
                <a:gd name="textAreaRight" fmla="*/ 2501280 w 2500920"/>
                <a:gd name="textAreaTop" fmla="*/ 0 h 755640"/>
                <a:gd name="textAreaBottom" fmla="*/ 756000 h 755640"/>
              </a:gdLst>
              <a:ahLst/>
              <a:cxnLst/>
              <a:rect l="textAreaLeft" t="textAreaTop" r="textAreaRight" b="textAreaBottom"/>
              <a:pathLst>
                <a:path w="6951" h="2101">
                  <a:moveTo>
                    <a:pt x="700" y="2101"/>
                  </a:moveTo>
                  <a:lnTo>
                    <a:pt x="700" y="1752"/>
                  </a:lnTo>
                  <a:cubicBezTo>
                    <a:pt x="577" y="1752"/>
                    <a:pt x="457" y="1720"/>
                    <a:pt x="350" y="1658"/>
                  </a:cubicBezTo>
                  <a:cubicBezTo>
                    <a:pt x="244" y="1597"/>
                    <a:pt x="155" y="1508"/>
                    <a:pt x="94" y="1402"/>
                  </a:cubicBezTo>
                  <a:cubicBezTo>
                    <a:pt x="32" y="1295"/>
                    <a:pt x="0" y="1174"/>
                    <a:pt x="0" y="1052"/>
                  </a:cubicBezTo>
                  <a:cubicBezTo>
                    <a:pt x="0" y="928"/>
                    <a:pt x="32" y="807"/>
                    <a:pt x="94" y="700"/>
                  </a:cubicBezTo>
                  <a:cubicBezTo>
                    <a:pt x="155" y="594"/>
                    <a:pt x="244" y="505"/>
                    <a:pt x="350" y="444"/>
                  </a:cubicBezTo>
                  <a:cubicBezTo>
                    <a:pt x="457" y="382"/>
                    <a:pt x="577" y="350"/>
                    <a:pt x="700" y="350"/>
                  </a:cubicBezTo>
                  <a:lnTo>
                    <a:pt x="700" y="0"/>
                  </a:lnTo>
                  <a:lnTo>
                    <a:pt x="6201" y="0"/>
                  </a:lnTo>
                  <a:lnTo>
                    <a:pt x="6201" y="750"/>
                  </a:lnTo>
                  <a:lnTo>
                    <a:pt x="6951" y="1051"/>
                  </a:lnTo>
                  <a:lnTo>
                    <a:pt x="6201" y="1352"/>
                  </a:lnTo>
                  <a:lnTo>
                    <a:pt x="6201" y="2101"/>
                  </a:lnTo>
                  <a:lnTo>
                    <a:pt x="700" y="2101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36" name="Oval 446"/>
            <p:cNvSpPr/>
            <p:nvPr/>
          </p:nvSpPr>
          <p:spPr>
            <a:xfrm>
              <a:off x="1043640" y="4390920"/>
              <a:ext cx="395280" cy="395640"/>
            </a:xfrm>
            <a:prstGeom prst="ellipse">
              <a:avLst/>
            </a:pr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537" name="PlaceHolder 1"/>
          <p:cNvSpPr>
            <a:spLocks noGrp="1"/>
          </p:cNvSpPr>
          <p:nvPr>
            <p:ph type="subTitle"/>
          </p:nvPr>
        </p:nvSpPr>
        <p:spPr>
          <a:xfrm>
            <a:off x="3958200" y="575640"/>
            <a:ext cx="3238200" cy="43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38" name="PlaceHolder 2"/>
          <p:cNvSpPr>
            <a:spLocks noGrp="1"/>
          </p:cNvSpPr>
          <p:nvPr>
            <p:ph/>
          </p:nvPr>
        </p:nvSpPr>
        <p:spPr>
          <a:xfrm>
            <a:off x="3958200" y="1043640"/>
            <a:ext cx="3238200" cy="61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39" name="PlaceHolder 3"/>
          <p:cNvSpPr>
            <a:spLocks noGrp="1"/>
          </p:cNvSpPr>
          <p:nvPr>
            <p:ph type="subTitle"/>
          </p:nvPr>
        </p:nvSpPr>
        <p:spPr>
          <a:xfrm>
            <a:off x="3958200" y="1727280"/>
            <a:ext cx="3238200" cy="43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40" name="PlaceHolder 4"/>
          <p:cNvSpPr>
            <a:spLocks noGrp="1"/>
          </p:cNvSpPr>
          <p:nvPr>
            <p:ph/>
          </p:nvPr>
        </p:nvSpPr>
        <p:spPr>
          <a:xfrm>
            <a:off x="3958200" y="2195280"/>
            <a:ext cx="3238200" cy="61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41" name="PlaceHolder 5"/>
          <p:cNvSpPr>
            <a:spLocks noGrp="1"/>
          </p:cNvSpPr>
          <p:nvPr>
            <p:ph type="subTitle"/>
          </p:nvPr>
        </p:nvSpPr>
        <p:spPr>
          <a:xfrm>
            <a:off x="3958200" y="2878920"/>
            <a:ext cx="3238200" cy="43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42" name="PlaceHolder 6"/>
          <p:cNvSpPr>
            <a:spLocks noGrp="1"/>
          </p:cNvSpPr>
          <p:nvPr>
            <p:ph/>
          </p:nvPr>
        </p:nvSpPr>
        <p:spPr>
          <a:xfrm>
            <a:off x="3958200" y="3346920"/>
            <a:ext cx="3238200" cy="61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43" name="PlaceHolder 7"/>
          <p:cNvSpPr>
            <a:spLocks noGrp="1"/>
          </p:cNvSpPr>
          <p:nvPr>
            <p:ph type="subTitle"/>
          </p:nvPr>
        </p:nvSpPr>
        <p:spPr>
          <a:xfrm>
            <a:off x="3958200" y="4030920"/>
            <a:ext cx="3238200" cy="43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544" name="PlaceHolder 8"/>
          <p:cNvSpPr>
            <a:spLocks noGrp="1"/>
          </p:cNvSpPr>
          <p:nvPr>
            <p:ph/>
          </p:nvPr>
        </p:nvSpPr>
        <p:spPr>
          <a:xfrm>
            <a:off x="3958200" y="4498560"/>
            <a:ext cx="3238200" cy="611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roup 455"/>
          <p:cNvGrpSpPr/>
          <p:nvPr/>
        </p:nvGrpSpPr>
        <p:grpSpPr>
          <a:xfrm>
            <a:off x="1888920" y="3670920"/>
            <a:ext cx="6297480" cy="129240"/>
            <a:chOff x="1888920" y="3670920"/>
            <a:chExt cx="6297480" cy="129240"/>
          </a:xfrm>
        </p:grpSpPr>
        <p:sp>
          <p:nvSpPr>
            <p:cNvPr id="546" name="Straight Connector 456"/>
            <p:cNvSpPr/>
            <p:nvPr/>
          </p:nvSpPr>
          <p:spPr>
            <a:xfrm>
              <a:off x="1888920" y="3735720"/>
              <a:ext cx="23389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47" name="Oval 457"/>
            <p:cNvSpPr/>
            <p:nvPr/>
          </p:nvSpPr>
          <p:spPr>
            <a:xfrm>
              <a:off x="4519440" y="3670920"/>
              <a:ext cx="129240" cy="12924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48" name="Oval 458"/>
            <p:cNvSpPr/>
            <p:nvPr/>
          </p:nvSpPr>
          <p:spPr>
            <a:xfrm>
              <a:off x="4821840" y="3670920"/>
              <a:ext cx="129240" cy="12924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49" name="Oval 459"/>
            <p:cNvSpPr/>
            <p:nvPr/>
          </p:nvSpPr>
          <p:spPr>
            <a:xfrm>
              <a:off x="5123880" y="3670920"/>
              <a:ext cx="129240" cy="12924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50" name="Oval 460"/>
            <p:cNvSpPr/>
            <p:nvPr/>
          </p:nvSpPr>
          <p:spPr>
            <a:xfrm>
              <a:off x="5426280" y="3670920"/>
              <a:ext cx="129240" cy="12924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551" name="Straight Connector 461"/>
            <p:cNvSpPr/>
            <p:nvPr/>
          </p:nvSpPr>
          <p:spPr>
            <a:xfrm>
              <a:off x="5847480" y="3735720"/>
              <a:ext cx="2338920" cy="360"/>
            </a:xfrm>
            <a:prstGeom prst="line">
              <a:avLst/>
            </a:prstGeom>
            <a:ln cap="rnd" w="288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552" name="PlaceHolder 1"/>
          <p:cNvSpPr>
            <a:spLocks noGrp="1"/>
          </p:cNvSpPr>
          <p:nvPr>
            <p:ph type="title"/>
          </p:nvPr>
        </p:nvSpPr>
        <p:spPr>
          <a:xfrm>
            <a:off x="503640" y="2303280"/>
            <a:ext cx="906804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2" name="Group 210"/>
          <p:cNvGrpSpPr/>
          <p:nvPr/>
        </p:nvGrpSpPr>
        <p:grpSpPr>
          <a:xfrm>
            <a:off x="4078800" y="618840"/>
            <a:ext cx="3796920" cy="491040"/>
            <a:chOff x="4078800" y="618840"/>
            <a:chExt cx="3796920" cy="491040"/>
          </a:xfrm>
        </p:grpSpPr>
        <p:sp>
          <p:nvSpPr>
            <p:cNvPr id="303" name="Oval 211"/>
            <p:cNvSpPr/>
            <p:nvPr/>
          </p:nvSpPr>
          <p:spPr>
            <a:xfrm>
              <a:off x="4078800" y="618840"/>
              <a:ext cx="490680" cy="49104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en-US" sz="1800" b="1" u="none" strike="noStrike">
                  <a:solidFill>
                    <a:srgbClr val="FFFFFF"/>
                  </a:solidFill>
                  <a:effectLst/>
                  <a:uFillTx/>
                  <a:latin typeface="Noto Sans"/>
                  <a:ea typeface="DejaVu Sans"/>
                </a:rPr>
                <a:t>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4" name="Straight Connector 212"/>
            <p:cNvSpPr/>
            <p:nvPr/>
          </p:nvSpPr>
          <p:spPr>
            <a:xfrm flipH="1">
              <a:off x="4318200" y="1086840"/>
              <a:ext cx="3557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  <a:head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5040" tIns="-50040" rIns="95040" bIns="-5004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05" name="Group 213"/>
          <p:cNvGrpSpPr/>
          <p:nvPr/>
        </p:nvGrpSpPr>
        <p:grpSpPr>
          <a:xfrm>
            <a:off x="3290400" y="1655280"/>
            <a:ext cx="3857760" cy="491040"/>
            <a:chOff x="3290400" y="1655280"/>
            <a:chExt cx="3857760" cy="491040"/>
          </a:xfrm>
        </p:grpSpPr>
        <p:sp>
          <p:nvSpPr>
            <p:cNvPr id="306" name="Oval 214"/>
            <p:cNvSpPr/>
            <p:nvPr/>
          </p:nvSpPr>
          <p:spPr>
            <a:xfrm>
              <a:off x="6657120" y="1655280"/>
              <a:ext cx="491040" cy="49104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en-US" sz="1800" b="1" u="none" strike="noStrike">
                  <a:solidFill>
                    <a:srgbClr val="FFFFFF"/>
                  </a:solidFill>
                  <a:effectLst/>
                  <a:uFillTx/>
                  <a:latin typeface="Noto Sans"/>
                  <a:ea typeface="DejaVu Sans"/>
                </a:rPr>
                <a:t>2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07" name="Straight Connector 215"/>
            <p:cNvSpPr/>
            <p:nvPr/>
          </p:nvSpPr>
          <p:spPr>
            <a:xfrm>
              <a:off x="3290400" y="2123280"/>
              <a:ext cx="3559680" cy="360"/>
            </a:xfrm>
            <a:prstGeom prst="line">
              <a:avLst/>
            </a:prstGeom>
            <a:ln cap="rnd" w="36000">
              <a:solidFill>
                <a:srgbClr val="60C4E4"/>
              </a:solidFill>
              <a:round/>
              <a:head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5040" tIns="-50040" rIns="95040" bIns="-5004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08" name="Group 216"/>
          <p:cNvGrpSpPr/>
          <p:nvPr/>
        </p:nvGrpSpPr>
        <p:grpSpPr>
          <a:xfrm>
            <a:off x="4078800" y="2638080"/>
            <a:ext cx="3796920" cy="491040"/>
            <a:chOff x="4078800" y="2638080"/>
            <a:chExt cx="3796920" cy="491040"/>
          </a:xfrm>
        </p:grpSpPr>
        <p:sp>
          <p:nvSpPr>
            <p:cNvPr id="309" name="Oval 217"/>
            <p:cNvSpPr/>
            <p:nvPr/>
          </p:nvSpPr>
          <p:spPr>
            <a:xfrm>
              <a:off x="4078800" y="2638080"/>
              <a:ext cx="490680" cy="49104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en-US" sz="1800" b="1" u="none" strike="noStrike">
                  <a:solidFill>
                    <a:srgbClr val="FFFFFF"/>
                  </a:solidFill>
                  <a:effectLst/>
                  <a:uFillTx/>
                  <a:latin typeface="Noto Sans"/>
                  <a:ea typeface="DejaVu Sans"/>
                </a:rPr>
                <a:t>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0" name="Straight Connector 218"/>
            <p:cNvSpPr/>
            <p:nvPr/>
          </p:nvSpPr>
          <p:spPr>
            <a:xfrm flipH="1">
              <a:off x="4318200" y="3106080"/>
              <a:ext cx="3557520" cy="360"/>
            </a:xfrm>
            <a:prstGeom prst="line">
              <a:avLst/>
            </a:prstGeom>
            <a:ln cap="rnd" w="36000">
              <a:solidFill>
                <a:srgbClr val="E54B89"/>
              </a:solidFill>
              <a:round/>
              <a:head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5040" tIns="-50040" rIns="95040" bIns="-5004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11" name="Group 219"/>
          <p:cNvGrpSpPr/>
          <p:nvPr/>
        </p:nvGrpSpPr>
        <p:grpSpPr>
          <a:xfrm>
            <a:off x="3290400" y="3670920"/>
            <a:ext cx="3857760" cy="491040"/>
            <a:chOff x="3290400" y="3670920"/>
            <a:chExt cx="3857760" cy="491040"/>
          </a:xfrm>
        </p:grpSpPr>
        <p:sp>
          <p:nvSpPr>
            <p:cNvPr id="312" name="Oval 220"/>
            <p:cNvSpPr/>
            <p:nvPr/>
          </p:nvSpPr>
          <p:spPr>
            <a:xfrm>
              <a:off x="6657120" y="3670920"/>
              <a:ext cx="491040" cy="49104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en-US" sz="1800" b="1" u="none" strike="noStrike">
                  <a:solidFill>
                    <a:srgbClr val="000000"/>
                  </a:solidFill>
                  <a:effectLst/>
                  <a:uFillTx/>
                  <a:latin typeface="Noto Sans"/>
                  <a:ea typeface="DejaVu Sans"/>
                </a:rPr>
                <a:t>4</a:t>
              </a:r>
              <a:endParaRPr lang="en-US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3" name="Straight Connector 221"/>
            <p:cNvSpPr/>
            <p:nvPr/>
          </p:nvSpPr>
          <p:spPr>
            <a:xfrm>
              <a:off x="3290400" y="4138920"/>
              <a:ext cx="3559680" cy="360"/>
            </a:xfrm>
            <a:prstGeom prst="line">
              <a:avLst/>
            </a:prstGeom>
            <a:ln cap="rnd" w="36000">
              <a:solidFill>
                <a:srgbClr val="F8B622"/>
              </a:solidFill>
              <a:round/>
              <a:head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5040" tIns="-50040" rIns="95040" bIns="-5004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14" name="Group 222"/>
          <p:cNvGrpSpPr/>
          <p:nvPr/>
        </p:nvGrpSpPr>
        <p:grpSpPr>
          <a:xfrm>
            <a:off x="4078800" y="4556160"/>
            <a:ext cx="3796920" cy="491040"/>
            <a:chOff x="4078800" y="4556160"/>
            <a:chExt cx="3796920" cy="491040"/>
          </a:xfrm>
        </p:grpSpPr>
        <p:sp>
          <p:nvSpPr>
            <p:cNvPr id="315" name="Oval 223"/>
            <p:cNvSpPr/>
            <p:nvPr/>
          </p:nvSpPr>
          <p:spPr>
            <a:xfrm>
              <a:off x="4078800" y="4556160"/>
              <a:ext cx="490680" cy="49104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pPr defTabSz="914400">
                <a:lnSpc>
                  <a:spcPct val="100000"/>
                </a:lnSpc>
              </a:pPr>
              <a:r>
                <a:rPr lang="en-US" sz="1800" b="1" u="none" strike="noStrike">
                  <a:solidFill>
                    <a:srgbClr val="FFFFFF"/>
                  </a:solidFill>
                  <a:effectLst/>
                  <a:uFillTx/>
                  <a:latin typeface="Noto Sans"/>
                  <a:ea typeface="DejaVu Sans"/>
                </a:rPr>
                <a:t>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316" name="Straight Connector 224"/>
            <p:cNvSpPr/>
            <p:nvPr/>
          </p:nvSpPr>
          <p:spPr>
            <a:xfrm flipH="1">
              <a:off x="4318200" y="5024160"/>
              <a:ext cx="3557520" cy="360"/>
            </a:xfrm>
            <a:prstGeom prst="line">
              <a:avLst/>
            </a:prstGeom>
            <a:ln cap="rnd" w="28800">
              <a:solidFill>
                <a:srgbClr val="7F59AE"/>
              </a:solidFill>
              <a:round/>
              <a:head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5040" tIns="-50040" rIns="95040" bIns="-5004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317" name="PlaceHolder 1"/>
          <p:cNvSpPr>
            <a:spLocks noGrp="1"/>
          </p:cNvSpPr>
          <p:nvPr>
            <p:ph type="subTitle"/>
          </p:nvPr>
        </p:nvSpPr>
        <p:spPr>
          <a:xfrm>
            <a:off x="4677840" y="618840"/>
            <a:ext cx="3130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subTitle"/>
          </p:nvPr>
        </p:nvSpPr>
        <p:spPr>
          <a:xfrm>
            <a:off x="3382560" y="1655280"/>
            <a:ext cx="3130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 type="subTitle"/>
          </p:nvPr>
        </p:nvSpPr>
        <p:spPr>
          <a:xfrm>
            <a:off x="4677840" y="2638080"/>
            <a:ext cx="3130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20" name="PlaceHolder 4"/>
          <p:cNvSpPr>
            <a:spLocks noGrp="1"/>
          </p:cNvSpPr>
          <p:nvPr>
            <p:ph type="subTitle"/>
          </p:nvPr>
        </p:nvSpPr>
        <p:spPr>
          <a:xfrm>
            <a:off x="3382560" y="3670920"/>
            <a:ext cx="3130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21" name="PlaceHolder 5"/>
          <p:cNvSpPr>
            <a:spLocks noGrp="1"/>
          </p:cNvSpPr>
          <p:nvPr>
            <p:ph type="subTitle"/>
          </p:nvPr>
        </p:nvSpPr>
        <p:spPr>
          <a:xfrm>
            <a:off x="4677840" y="4556160"/>
            <a:ext cx="3130560" cy="46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32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22" name="PlaceHolder 6"/>
          <p:cNvSpPr>
            <a:spLocks noGrp="1"/>
          </p:cNvSpPr>
          <p:nvPr>
            <p:ph type="title"/>
          </p:nvPr>
        </p:nvSpPr>
        <p:spPr>
          <a:xfrm rot="5400000">
            <a:off x="6567840" y="2271600"/>
            <a:ext cx="4948560" cy="11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Oval 231"/>
          <p:cNvSpPr/>
          <p:nvPr/>
        </p:nvSpPr>
        <p:spPr>
          <a:xfrm>
            <a:off x="3526560" y="1799280"/>
            <a:ext cx="1119240" cy="1119240"/>
          </a:xfrm>
          <a:prstGeom prst="ellipse">
            <a:avLst/>
          </a:pr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ctr" anchorCtr="1">
            <a:noAutofit/>
          </a:bodyPr>
          <a:p>
            <a:pPr defTabSz="914400">
              <a:lnSpc>
                <a:spcPct val="100000"/>
              </a:lnSpc>
            </a:pPr>
            <a:r>
              <a:rPr lang="en-US" sz="4400" b="1" u="none" strike="noStrike">
                <a:solidFill>
                  <a:srgbClr val="FFFF6D"/>
                </a:solidFill>
                <a:effectLst/>
                <a:uFillTx/>
                <a:latin typeface="Noto Sans"/>
                <a:ea typeface="DejaVu Sans"/>
              </a:rPr>
              <a:t>1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4677840" y="1709280"/>
            <a:ext cx="431784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85000" lnSpcReduction="9999"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800" b="1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Freeform: Shape 233"/>
          <p:cNvSpPr/>
          <p:nvPr/>
        </p:nvSpPr>
        <p:spPr>
          <a:xfrm>
            <a:off x="6377760" y="1955520"/>
            <a:ext cx="1757160" cy="878040"/>
          </a:xfrm>
          <a:custGeom>
            <a:avLst/>
            <a:gdLst>
              <a:gd name="textAreaLeft" fmla="*/ 0 w 1757160"/>
              <a:gd name="textAreaRight" fmla="*/ 1757520 w 1757160"/>
              <a:gd name="textAreaTop" fmla="*/ 0 h 878040"/>
              <a:gd name="textAreaBottom" fmla="*/ 878400 h 878040"/>
            </a:gdLst>
            <a:ahLst/>
            <a:cxnLst/>
            <a:rect l="textAreaLeft" t="textAreaTop" r="textAreaRight" b="textAreaBottom"/>
            <a:pathLst>
              <a:path w="4884" h="2441">
                <a:moveTo>
                  <a:pt x="0" y="0"/>
                </a:moveTo>
                <a:cubicBezTo>
                  <a:pt x="0" y="814"/>
                  <a:pt x="0" y="1627"/>
                  <a:pt x="0" y="2441"/>
                </a:cubicBezTo>
                <a:cubicBezTo>
                  <a:pt x="243" y="2441"/>
                  <a:pt x="487" y="2441"/>
                  <a:pt x="730" y="2441"/>
                </a:cubicBezTo>
                <a:cubicBezTo>
                  <a:pt x="730" y="1870"/>
                  <a:pt x="730" y="1300"/>
                  <a:pt x="730" y="729"/>
                </a:cubicBezTo>
                <a:cubicBezTo>
                  <a:pt x="1872" y="729"/>
                  <a:pt x="3013" y="729"/>
                  <a:pt x="4155" y="729"/>
                </a:cubicBezTo>
                <a:cubicBezTo>
                  <a:pt x="4155" y="1300"/>
                  <a:pt x="4155" y="1870"/>
                  <a:pt x="4155" y="2441"/>
                </a:cubicBezTo>
                <a:cubicBezTo>
                  <a:pt x="4398" y="2441"/>
                  <a:pt x="4641" y="2441"/>
                  <a:pt x="4884" y="2441"/>
                </a:cubicBezTo>
                <a:cubicBezTo>
                  <a:pt x="4884" y="1627"/>
                  <a:pt x="4884" y="814"/>
                  <a:pt x="4884" y="0"/>
                </a:cubicBezTo>
                <a:cubicBezTo>
                  <a:pt x="3256" y="0"/>
                  <a:pt x="1628" y="0"/>
                  <a:pt x="0" y="0"/>
                </a:cubicBezTo>
                <a:close/>
              </a:path>
            </a:pathLst>
          </a:custGeom>
          <a:solidFill>
            <a:srgbClr val="F8B62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000000"/>
              </a:solidFill>
              <a:effectLst/>
              <a:uFillTx/>
              <a:latin typeface="Noto Sans"/>
            </a:endParaRPr>
          </a:p>
        </p:txBody>
      </p:sp>
      <p:grpSp>
        <p:nvGrpSpPr>
          <p:cNvPr id="326" name="Group 234"/>
          <p:cNvGrpSpPr/>
          <p:nvPr/>
        </p:nvGrpSpPr>
        <p:grpSpPr>
          <a:xfrm>
            <a:off x="7144920" y="1423080"/>
            <a:ext cx="269640" cy="801720"/>
            <a:chOff x="7144920" y="1423080"/>
            <a:chExt cx="269640" cy="801720"/>
          </a:xfrm>
        </p:grpSpPr>
        <p:sp>
          <p:nvSpPr>
            <p:cNvPr id="327" name="Straight Connector 235"/>
            <p:cNvSpPr/>
            <p:nvPr/>
          </p:nvSpPr>
          <p:spPr>
            <a:xfrm flipV="1">
              <a:off x="7279920" y="1513440"/>
              <a:ext cx="360" cy="442080"/>
            </a:xfrm>
            <a:prstGeom prst="line">
              <a:avLst/>
            </a:prstGeom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28" name="Oval 236"/>
            <p:cNvSpPr/>
            <p:nvPr/>
          </p:nvSpPr>
          <p:spPr>
            <a:xfrm>
              <a:off x="7189920" y="1423080"/>
              <a:ext cx="179640" cy="17964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29" name="Oval 237"/>
            <p:cNvSpPr/>
            <p:nvPr/>
          </p:nvSpPr>
          <p:spPr>
            <a:xfrm>
              <a:off x="7144920" y="1955520"/>
              <a:ext cx="269640" cy="26928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330" name="Freeform: Shape 238"/>
          <p:cNvSpPr/>
          <p:nvPr/>
        </p:nvSpPr>
        <p:spPr>
          <a:xfrm>
            <a:off x="4883040" y="2643120"/>
            <a:ext cx="1757160" cy="1069560"/>
          </a:xfrm>
          <a:custGeom>
            <a:avLst/>
            <a:gdLst>
              <a:gd name="textAreaLeft" fmla="*/ 0 w 1757160"/>
              <a:gd name="textAreaRight" fmla="*/ 1757520 w 1757160"/>
              <a:gd name="textAreaTop" fmla="*/ 0 h 1069560"/>
              <a:gd name="textAreaBottom" fmla="*/ 1069920 h 1069560"/>
            </a:gdLst>
            <a:ahLst/>
            <a:cxnLst/>
            <a:rect l="textAreaLeft" t="textAreaTop" r="textAreaRight" b="textAreaBottom"/>
            <a:pathLst>
              <a:path w="4884" h="2973">
                <a:moveTo>
                  <a:pt x="0" y="531"/>
                </a:moveTo>
                <a:cubicBezTo>
                  <a:pt x="0" y="1345"/>
                  <a:pt x="0" y="2159"/>
                  <a:pt x="0" y="2973"/>
                </a:cubicBezTo>
                <a:cubicBezTo>
                  <a:pt x="1628" y="2973"/>
                  <a:pt x="3256" y="2973"/>
                  <a:pt x="4884" y="2973"/>
                </a:cubicBezTo>
                <a:cubicBezTo>
                  <a:pt x="4884" y="2159"/>
                  <a:pt x="4884" y="1345"/>
                  <a:pt x="4884" y="531"/>
                </a:cubicBezTo>
                <a:cubicBezTo>
                  <a:pt x="4763" y="354"/>
                  <a:pt x="4642" y="177"/>
                  <a:pt x="4521" y="0"/>
                </a:cubicBezTo>
                <a:cubicBezTo>
                  <a:pt x="4399" y="177"/>
                  <a:pt x="4276" y="354"/>
                  <a:pt x="4154" y="531"/>
                </a:cubicBezTo>
                <a:cubicBezTo>
                  <a:pt x="4154" y="1102"/>
                  <a:pt x="4154" y="1673"/>
                  <a:pt x="4154" y="2244"/>
                </a:cubicBezTo>
                <a:cubicBezTo>
                  <a:pt x="3013" y="2244"/>
                  <a:pt x="1871" y="2244"/>
                  <a:pt x="730" y="2244"/>
                </a:cubicBezTo>
                <a:cubicBezTo>
                  <a:pt x="730" y="1673"/>
                  <a:pt x="730" y="1102"/>
                  <a:pt x="730" y="531"/>
                </a:cubicBezTo>
                <a:cubicBezTo>
                  <a:pt x="487" y="531"/>
                  <a:pt x="243" y="531"/>
                  <a:pt x="0" y="531"/>
                </a:cubicBezTo>
                <a:close/>
              </a:path>
            </a:pathLst>
          </a:custGeom>
          <a:solidFill>
            <a:srgbClr val="E54B8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331" name="Group 239"/>
          <p:cNvGrpSpPr/>
          <p:nvPr/>
        </p:nvGrpSpPr>
        <p:grpSpPr>
          <a:xfrm>
            <a:off x="5622480" y="3451320"/>
            <a:ext cx="269640" cy="793080"/>
            <a:chOff x="5622480" y="3451320"/>
            <a:chExt cx="269640" cy="793080"/>
          </a:xfrm>
        </p:grpSpPr>
        <p:sp>
          <p:nvSpPr>
            <p:cNvPr id="332" name="Straight Connector 240"/>
            <p:cNvSpPr/>
            <p:nvPr/>
          </p:nvSpPr>
          <p:spPr>
            <a:xfrm>
              <a:off x="5757480" y="3710520"/>
              <a:ext cx="360" cy="442440"/>
            </a:xfrm>
            <a:prstGeom prst="line">
              <a:avLst/>
            </a:prstGeom>
            <a:ln cap="rnd" w="54000">
              <a:solidFill>
                <a:srgbClr val="E54B8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33" name="Oval 241"/>
            <p:cNvSpPr/>
            <p:nvPr/>
          </p:nvSpPr>
          <p:spPr>
            <a:xfrm>
              <a:off x="5667480" y="4065120"/>
              <a:ext cx="179640" cy="17928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34" name="Oval 242"/>
            <p:cNvSpPr/>
            <p:nvPr/>
          </p:nvSpPr>
          <p:spPr>
            <a:xfrm>
              <a:off x="5622480" y="3451320"/>
              <a:ext cx="269640" cy="26964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E54B8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335" name="Freeform: Shape 243"/>
          <p:cNvSpPr/>
          <p:nvPr/>
        </p:nvSpPr>
        <p:spPr>
          <a:xfrm>
            <a:off x="3388320" y="1955520"/>
            <a:ext cx="1757160" cy="1050840"/>
          </a:xfrm>
          <a:custGeom>
            <a:avLst/>
            <a:gdLst>
              <a:gd name="textAreaLeft" fmla="*/ 0 w 1757160"/>
              <a:gd name="textAreaRight" fmla="*/ 1757520 w 1757160"/>
              <a:gd name="textAreaTop" fmla="*/ 0 h 1050840"/>
              <a:gd name="textAreaBottom" fmla="*/ 1051200 h 1050840"/>
            </a:gdLst>
            <a:ahLst/>
            <a:cxnLst/>
            <a:rect l="textAreaLeft" t="textAreaTop" r="textAreaRight" b="textAreaBottom"/>
            <a:pathLst>
              <a:path w="4884" h="2921">
                <a:moveTo>
                  <a:pt x="0" y="0"/>
                </a:moveTo>
                <a:cubicBezTo>
                  <a:pt x="0" y="814"/>
                  <a:pt x="0" y="1627"/>
                  <a:pt x="0" y="2441"/>
                </a:cubicBezTo>
                <a:cubicBezTo>
                  <a:pt x="243" y="2441"/>
                  <a:pt x="486" y="2441"/>
                  <a:pt x="729" y="2441"/>
                </a:cubicBezTo>
                <a:cubicBezTo>
                  <a:pt x="729" y="1870"/>
                  <a:pt x="729" y="1300"/>
                  <a:pt x="729" y="729"/>
                </a:cubicBezTo>
                <a:cubicBezTo>
                  <a:pt x="1871" y="729"/>
                  <a:pt x="3012" y="729"/>
                  <a:pt x="4154" y="729"/>
                </a:cubicBezTo>
                <a:cubicBezTo>
                  <a:pt x="4154" y="1300"/>
                  <a:pt x="4154" y="1870"/>
                  <a:pt x="4154" y="2441"/>
                </a:cubicBezTo>
                <a:cubicBezTo>
                  <a:pt x="4272" y="2601"/>
                  <a:pt x="4391" y="2761"/>
                  <a:pt x="4509" y="2921"/>
                </a:cubicBezTo>
                <a:cubicBezTo>
                  <a:pt x="4634" y="2761"/>
                  <a:pt x="4759" y="2601"/>
                  <a:pt x="4884" y="2441"/>
                </a:cubicBezTo>
                <a:cubicBezTo>
                  <a:pt x="4884" y="1627"/>
                  <a:pt x="4884" y="814"/>
                  <a:pt x="4884" y="0"/>
                </a:cubicBezTo>
                <a:cubicBezTo>
                  <a:pt x="3256" y="0"/>
                  <a:pt x="1628" y="0"/>
                  <a:pt x="0" y="0"/>
                </a:cubicBezTo>
                <a:close/>
              </a:path>
            </a:pathLst>
          </a:custGeom>
          <a:solidFill>
            <a:srgbClr val="60C4E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336" name="Group 244"/>
          <p:cNvGrpSpPr/>
          <p:nvPr/>
        </p:nvGrpSpPr>
        <p:grpSpPr>
          <a:xfrm>
            <a:off x="4147200" y="1423080"/>
            <a:ext cx="269640" cy="801720"/>
            <a:chOff x="4147200" y="1423080"/>
            <a:chExt cx="269640" cy="801720"/>
          </a:xfrm>
        </p:grpSpPr>
        <p:sp>
          <p:nvSpPr>
            <p:cNvPr id="337" name="Straight Connector 245"/>
            <p:cNvSpPr/>
            <p:nvPr/>
          </p:nvSpPr>
          <p:spPr>
            <a:xfrm flipV="1">
              <a:off x="4282200" y="1513440"/>
              <a:ext cx="360" cy="442080"/>
            </a:xfrm>
            <a:prstGeom prst="line">
              <a:avLst/>
            </a:prstGeom>
            <a:ln cap="rnd" w="540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38" name="Oval 246"/>
            <p:cNvSpPr/>
            <p:nvPr/>
          </p:nvSpPr>
          <p:spPr>
            <a:xfrm>
              <a:off x="4192200" y="1423080"/>
              <a:ext cx="179640" cy="17964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39" name="Oval 247"/>
            <p:cNvSpPr/>
            <p:nvPr/>
          </p:nvSpPr>
          <p:spPr>
            <a:xfrm>
              <a:off x="4147200" y="1955520"/>
              <a:ext cx="269640" cy="26928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60C4E4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340" name="Freeform: Shape 248"/>
          <p:cNvSpPr/>
          <p:nvPr/>
        </p:nvSpPr>
        <p:spPr>
          <a:xfrm>
            <a:off x="1893240" y="2673360"/>
            <a:ext cx="1756800" cy="1039320"/>
          </a:xfrm>
          <a:custGeom>
            <a:avLst/>
            <a:gdLst>
              <a:gd name="textAreaLeft" fmla="*/ 0 w 1756800"/>
              <a:gd name="textAreaRight" fmla="*/ 1757160 w 1756800"/>
              <a:gd name="textAreaTop" fmla="*/ 0 h 1039320"/>
              <a:gd name="textAreaBottom" fmla="*/ 1039680 h 1039320"/>
            </a:gdLst>
            <a:ahLst/>
            <a:cxnLst/>
            <a:rect l="textAreaLeft" t="textAreaTop" r="textAreaRight" b="textAreaBottom"/>
            <a:pathLst>
              <a:path w="4883" h="2889">
                <a:moveTo>
                  <a:pt x="0" y="447"/>
                </a:moveTo>
                <a:cubicBezTo>
                  <a:pt x="0" y="1261"/>
                  <a:pt x="0" y="2075"/>
                  <a:pt x="0" y="2889"/>
                </a:cubicBezTo>
                <a:cubicBezTo>
                  <a:pt x="1628" y="2889"/>
                  <a:pt x="3255" y="2889"/>
                  <a:pt x="4883" y="2889"/>
                </a:cubicBezTo>
                <a:cubicBezTo>
                  <a:pt x="4883" y="2075"/>
                  <a:pt x="4883" y="1261"/>
                  <a:pt x="4883" y="447"/>
                </a:cubicBezTo>
                <a:cubicBezTo>
                  <a:pt x="4761" y="298"/>
                  <a:pt x="4639" y="149"/>
                  <a:pt x="4517" y="0"/>
                </a:cubicBezTo>
                <a:cubicBezTo>
                  <a:pt x="4396" y="149"/>
                  <a:pt x="4275" y="298"/>
                  <a:pt x="4154" y="447"/>
                </a:cubicBezTo>
                <a:cubicBezTo>
                  <a:pt x="4154" y="1018"/>
                  <a:pt x="4154" y="1589"/>
                  <a:pt x="4154" y="2160"/>
                </a:cubicBezTo>
                <a:cubicBezTo>
                  <a:pt x="3012" y="2160"/>
                  <a:pt x="1871" y="2160"/>
                  <a:pt x="729" y="2160"/>
                </a:cubicBezTo>
                <a:cubicBezTo>
                  <a:pt x="729" y="1589"/>
                  <a:pt x="729" y="1018"/>
                  <a:pt x="729" y="447"/>
                </a:cubicBezTo>
                <a:cubicBezTo>
                  <a:pt x="486" y="447"/>
                  <a:pt x="243" y="447"/>
                  <a:pt x="0" y="447"/>
                </a:cubicBezTo>
                <a:close/>
              </a:path>
            </a:pathLst>
          </a:custGeom>
          <a:solidFill>
            <a:srgbClr val="7F59A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tIns="0" rIns="0" bIns="0" anchor="ctr" anchorCtr="1">
            <a:noAutofit/>
          </a:bodyPr>
          <a:p>
            <a:endParaRPr lang="en-US" sz="1400" b="1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grpSp>
        <p:nvGrpSpPr>
          <p:cNvPr id="341" name="Group 249"/>
          <p:cNvGrpSpPr/>
          <p:nvPr/>
        </p:nvGrpSpPr>
        <p:grpSpPr>
          <a:xfrm>
            <a:off x="2635920" y="3451320"/>
            <a:ext cx="269640" cy="793080"/>
            <a:chOff x="2635920" y="3451320"/>
            <a:chExt cx="269640" cy="793080"/>
          </a:xfrm>
        </p:grpSpPr>
        <p:sp>
          <p:nvSpPr>
            <p:cNvPr id="342" name="Straight Connector 250"/>
            <p:cNvSpPr/>
            <p:nvPr/>
          </p:nvSpPr>
          <p:spPr>
            <a:xfrm>
              <a:off x="2770920" y="3710520"/>
              <a:ext cx="360" cy="442440"/>
            </a:xfrm>
            <a:prstGeom prst="line">
              <a:avLst/>
            </a:prstGeom>
            <a:ln cap="rnd" w="540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43" name="Oval 251"/>
            <p:cNvSpPr/>
            <p:nvPr/>
          </p:nvSpPr>
          <p:spPr>
            <a:xfrm>
              <a:off x="2680920" y="4065120"/>
              <a:ext cx="179640" cy="17928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44" name="Oval 252"/>
            <p:cNvSpPr/>
            <p:nvPr/>
          </p:nvSpPr>
          <p:spPr>
            <a:xfrm>
              <a:off x="2635920" y="3451320"/>
              <a:ext cx="269640" cy="26964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45" name="Group 253"/>
          <p:cNvGrpSpPr/>
          <p:nvPr/>
        </p:nvGrpSpPr>
        <p:grpSpPr>
          <a:xfrm>
            <a:off x="1842480" y="2648880"/>
            <a:ext cx="359640" cy="359640"/>
            <a:chOff x="1842480" y="2648880"/>
            <a:chExt cx="359640" cy="359640"/>
          </a:xfrm>
        </p:grpSpPr>
        <p:sp>
          <p:nvSpPr>
            <p:cNvPr id="346" name="Oval 254"/>
            <p:cNvSpPr/>
            <p:nvPr/>
          </p:nvSpPr>
          <p:spPr>
            <a:xfrm>
              <a:off x="1842480" y="2648880"/>
              <a:ext cx="359640" cy="35964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7F59AE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47" name="Oval 255"/>
            <p:cNvSpPr/>
            <p:nvPr/>
          </p:nvSpPr>
          <p:spPr>
            <a:xfrm>
              <a:off x="1842480" y="2648880"/>
              <a:ext cx="359640" cy="359640"/>
            </a:xfrm>
            <a:prstGeom prst="ellipse">
              <a:avLst/>
            </a:prstGeom>
            <a:solidFill>
              <a:srgbClr val="7F59AE">
                <a:alpha val="5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48" name="Oval 256"/>
            <p:cNvSpPr/>
            <p:nvPr/>
          </p:nvSpPr>
          <p:spPr>
            <a:xfrm>
              <a:off x="1914480" y="2720880"/>
              <a:ext cx="215640" cy="215640"/>
            </a:xfrm>
            <a:prstGeom prst="ellipse">
              <a:avLst/>
            </a:pr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49" name="Group 257"/>
          <p:cNvGrpSpPr/>
          <p:nvPr/>
        </p:nvGrpSpPr>
        <p:grpSpPr>
          <a:xfrm>
            <a:off x="7826760" y="2648880"/>
            <a:ext cx="359640" cy="359640"/>
            <a:chOff x="7826760" y="2648880"/>
            <a:chExt cx="359640" cy="359640"/>
          </a:xfrm>
        </p:grpSpPr>
        <p:sp>
          <p:nvSpPr>
            <p:cNvPr id="350" name="Oval 258"/>
            <p:cNvSpPr/>
            <p:nvPr/>
          </p:nvSpPr>
          <p:spPr>
            <a:xfrm>
              <a:off x="7826760" y="2648880"/>
              <a:ext cx="359640" cy="35964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F8B6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116280" tIns="71280" rIns="116280" bIns="7128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51" name="Oval 259"/>
            <p:cNvSpPr/>
            <p:nvPr/>
          </p:nvSpPr>
          <p:spPr>
            <a:xfrm>
              <a:off x="7826760" y="2648880"/>
              <a:ext cx="359640" cy="359640"/>
            </a:xfrm>
            <a:prstGeom prst="ellipse">
              <a:avLst/>
            </a:prstGeom>
            <a:solidFill>
              <a:srgbClr val="F8B622">
                <a:alpha val="5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52" name="Oval 260"/>
            <p:cNvSpPr/>
            <p:nvPr/>
          </p:nvSpPr>
          <p:spPr>
            <a:xfrm>
              <a:off x="7898760" y="2720880"/>
              <a:ext cx="215640" cy="215640"/>
            </a:xfrm>
            <a:prstGeom prst="ellipse">
              <a:avLst/>
            </a:prstGeom>
            <a:solidFill>
              <a:srgbClr val="FFFFFF">
                <a:alpha val="50000"/>
              </a:srgbClr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353" name="PlaceHolder 1"/>
          <p:cNvSpPr>
            <a:spLocks noGrp="1"/>
          </p:cNvSpPr>
          <p:nvPr>
            <p:ph/>
          </p:nvPr>
        </p:nvSpPr>
        <p:spPr>
          <a:xfrm>
            <a:off x="1763280" y="4210920"/>
            <a:ext cx="1978920" cy="1243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4713840" y="4210920"/>
            <a:ext cx="1978920" cy="1243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3202560" y="251640"/>
            <a:ext cx="1978920" cy="1243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/>
          </p:nvPr>
        </p:nvSpPr>
        <p:spPr>
          <a:xfrm>
            <a:off x="6297480" y="251640"/>
            <a:ext cx="1978920" cy="1243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57" name="PlaceHolder 5"/>
          <p:cNvSpPr>
            <a:spLocks noGrp="1"/>
          </p:cNvSpPr>
          <p:nvPr>
            <p:ph type="subTitle"/>
          </p:nvPr>
        </p:nvSpPr>
        <p:spPr>
          <a:xfrm>
            <a:off x="323640" y="2267280"/>
            <a:ext cx="143892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58" name="PlaceHolder 6"/>
          <p:cNvSpPr>
            <a:spLocks noGrp="1"/>
          </p:cNvSpPr>
          <p:nvPr>
            <p:ph type="subTitle"/>
          </p:nvPr>
        </p:nvSpPr>
        <p:spPr>
          <a:xfrm>
            <a:off x="8276400" y="2267280"/>
            <a:ext cx="143892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503640" y="225720"/>
            <a:ext cx="90680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4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360" name="Freeform: Shape 268"/>
          <p:cNvSpPr/>
          <p:nvPr/>
        </p:nvSpPr>
        <p:spPr>
          <a:xfrm>
            <a:off x="1027080" y="1682280"/>
            <a:ext cx="464400" cy="442080"/>
          </a:xfrm>
          <a:custGeom>
            <a:avLst/>
            <a:gdLst>
              <a:gd name="textAreaLeft" fmla="*/ 0 w 464400"/>
              <a:gd name="textAreaRight" fmla="*/ 464760 w 464400"/>
              <a:gd name="textAreaTop" fmla="*/ 0 h 442080"/>
              <a:gd name="textAreaBottom" fmla="*/ 442440 h 442080"/>
            </a:gdLst>
            <a:ahLst/>
            <a:cxnLst/>
            <a:rect l="textAreaLeft" t="textAreaTop" r="textAreaRight" b="textAreaBottom"/>
            <a:pathLst>
              <a:path w="1292" h="1229">
                <a:moveTo>
                  <a:pt x="1045" y="1229"/>
                </a:moveTo>
                <a:cubicBezTo>
                  <a:pt x="912" y="1158"/>
                  <a:pt x="779" y="1086"/>
                  <a:pt x="646" y="1015"/>
                </a:cubicBezTo>
                <a:cubicBezTo>
                  <a:pt x="513" y="1086"/>
                  <a:pt x="380" y="1157"/>
                  <a:pt x="247" y="1228"/>
                </a:cubicBezTo>
                <a:cubicBezTo>
                  <a:pt x="274" y="1080"/>
                  <a:pt x="300" y="931"/>
                  <a:pt x="327" y="783"/>
                </a:cubicBezTo>
                <a:cubicBezTo>
                  <a:pt x="218" y="678"/>
                  <a:pt x="109" y="574"/>
                  <a:pt x="0" y="469"/>
                </a:cubicBezTo>
                <a:cubicBezTo>
                  <a:pt x="150" y="448"/>
                  <a:pt x="299" y="428"/>
                  <a:pt x="449" y="407"/>
                </a:cubicBezTo>
                <a:cubicBezTo>
                  <a:pt x="515" y="271"/>
                  <a:pt x="580" y="136"/>
                  <a:pt x="646" y="0"/>
                </a:cubicBezTo>
                <a:cubicBezTo>
                  <a:pt x="712" y="136"/>
                  <a:pt x="778" y="271"/>
                  <a:pt x="844" y="407"/>
                </a:cubicBezTo>
                <a:cubicBezTo>
                  <a:pt x="993" y="428"/>
                  <a:pt x="1143" y="448"/>
                  <a:pt x="1292" y="469"/>
                </a:cubicBezTo>
                <a:cubicBezTo>
                  <a:pt x="1183" y="574"/>
                  <a:pt x="1074" y="678"/>
                  <a:pt x="965" y="783"/>
                </a:cubicBezTo>
                <a:cubicBezTo>
                  <a:pt x="992" y="932"/>
                  <a:pt x="1018" y="1080"/>
                  <a:pt x="1045" y="1229"/>
                </a:cubicBezTo>
                <a:close/>
              </a:path>
            </a:pathLst>
          </a:custGeom>
          <a:solidFill>
            <a:srgbClr val="FFFFFF"/>
          </a:solidFill>
          <a:ln cap="rnd" w="540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7000" tIns="72000" rIns="117000" bIns="72000" anchor="ctr" anchorCtr="1">
            <a:noAutofit/>
          </a:bodyPr>
          <a:p>
            <a:endParaRPr lang="en-US" sz="18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361" name="Freeform: Shape 269"/>
          <p:cNvSpPr/>
          <p:nvPr/>
        </p:nvSpPr>
        <p:spPr>
          <a:xfrm>
            <a:off x="3602520" y="1672920"/>
            <a:ext cx="353160" cy="460440"/>
          </a:xfrm>
          <a:custGeom>
            <a:avLst/>
            <a:gdLst>
              <a:gd name="textAreaLeft" fmla="*/ 0 w 353160"/>
              <a:gd name="textAreaRight" fmla="*/ 353520 w 353160"/>
              <a:gd name="textAreaTop" fmla="*/ 0 h 460440"/>
              <a:gd name="textAreaBottom" fmla="*/ 460800 h 460440"/>
            </a:gdLst>
            <a:ahLst/>
            <a:cxnLst/>
            <a:rect l="textAreaLeft" t="textAreaTop" r="textAreaRight" b="textAreaBottom"/>
            <a:pathLst>
              <a:path w="982" h="1280">
                <a:moveTo>
                  <a:pt x="640" y="0"/>
                </a:moveTo>
                <a:cubicBezTo>
                  <a:pt x="528" y="0"/>
                  <a:pt x="417" y="30"/>
                  <a:pt x="320" y="86"/>
                </a:cubicBezTo>
                <a:cubicBezTo>
                  <a:pt x="223" y="142"/>
                  <a:pt x="142" y="223"/>
                  <a:pt x="86" y="320"/>
                </a:cubicBezTo>
                <a:cubicBezTo>
                  <a:pt x="30" y="417"/>
                  <a:pt x="0" y="528"/>
                  <a:pt x="0" y="640"/>
                </a:cubicBezTo>
                <a:cubicBezTo>
                  <a:pt x="0" y="752"/>
                  <a:pt x="30" y="863"/>
                  <a:pt x="86" y="960"/>
                </a:cubicBezTo>
                <a:cubicBezTo>
                  <a:pt x="142" y="1057"/>
                  <a:pt x="223" y="1138"/>
                  <a:pt x="320" y="1194"/>
                </a:cubicBezTo>
                <a:cubicBezTo>
                  <a:pt x="417" y="1250"/>
                  <a:pt x="528" y="1280"/>
                  <a:pt x="640" y="1280"/>
                </a:cubicBezTo>
                <a:cubicBezTo>
                  <a:pt x="752" y="1280"/>
                  <a:pt x="862" y="1250"/>
                  <a:pt x="959" y="1194"/>
                </a:cubicBezTo>
                <a:cubicBezTo>
                  <a:pt x="967" y="1190"/>
                  <a:pt x="974" y="1185"/>
                  <a:pt x="982" y="1181"/>
                </a:cubicBezTo>
                <a:cubicBezTo>
                  <a:pt x="952" y="1185"/>
                  <a:pt x="922" y="1188"/>
                  <a:pt x="892" y="1188"/>
                </a:cubicBezTo>
                <a:cubicBezTo>
                  <a:pt x="792" y="1188"/>
                  <a:pt x="694" y="1162"/>
                  <a:pt x="608" y="1112"/>
                </a:cubicBezTo>
                <a:cubicBezTo>
                  <a:pt x="522" y="1062"/>
                  <a:pt x="450" y="990"/>
                  <a:pt x="400" y="904"/>
                </a:cubicBezTo>
                <a:cubicBezTo>
                  <a:pt x="350" y="818"/>
                  <a:pt x="324" y="720"/>
                  <a:pt x="324" y="620"/>
                </a:cubicBezTo>
                <a:cubicBezTo>
                  <a:pt x="324" y="520"/>
                  <a:pt x="350" y="422"/>
                  <a:pt x="400" y="336"/>
                </a:cubicBezTo>
                <a:cubicBezTo>
                  <a:pt x="450" y="250"/>
                  <a:pt x="522" y="178"/>
                  <a:pt x="608" y="128"/>
                </a:cubicBezTo>
                <a:cubicBezTo>
                  <a:pt x="694" y="78"/>
                  <a:pt x="792" y="52"/>
                  <a:pt x="892" y="52"/>
                </a:cubicBezTo>
                <a:cubicBezTo>
                  <a:pt x="812" y="18"/>
                  <a:pt x="726" y="0"/>
                  <a:pt x="640" y="0"/>
                </a:cubicBezTo>
                <a:close/>
              </a:path>
            </a:pathLst>
          </a:custGeom>
          <a:solidFill>
            <a:srgbClr val="FFFFFF"/>
          </a:solidFill>
          <a:ln cap="rnd" w="540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7000" tIns="72000" rIns="117000" bIns="72000" anchor="ctr" anchorCtr="1">
            <a:noAutofit/>
          </a:bodyPr>
          <a:p>
            <a:endParaRPr lang="en-US" sz="18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362" name="Freeform: Shape 270"/>
          <p:cNvSpPr/>
          <p:nvPr/>
        </p:nvSpPr>
        <p:spPr>
          <a:xfrm>
            <a:off x="6041880" y="1647000"/>
            <a:ext cx="511560" cy="512280"/>
          </a:xfrm>
          <a:custGeom>
            <a:avLst/>
            <a:gdLst>
              <a:gd name="textAreaLeft" fmla="*/ 0 w 511560"/>
              <a:gd name="textAreaRight" fmla="*/ 511920 w 511560"/>
              <a:gd name="textAreaTop" fmla="*/ 0 h 512280"/>
              <a:gd name="textAreaBottom" fmla="*/ 512640 h 512280"/>
            </a:gdLst>
            <a:ahLst/>
            <a:cxnLst/>
            <a:rect l="textAreaLeft" t="textAreaTop" r="textAreaRight" b="textAreaBottom"/>
            <a:pathLst>
              <a:path w="1423" h="1424">
                <a:moveTo>
                  <a:pt x="802" y="1424"/>
                </a:moveTo>
                <a:cubicBezTo>
                  <a:pt x="741" y="1301"/>
                  <a:pt x="679" y="1177"/>
                  <a:pt x="618" y="1054"/>
                </a:cubicBezTo>
                <a:cubicBezTo>
                  <a:pt x="503" y="1129"/>
                  <a:pt x="387" y="1204"/>
                  <a:pt x="272" y="1279"/>
                </a:cubicBezTo>
                <a:cubicBezTo>
                  <a:pt x="316" y="1149"/>
                  <a:pt x="360" y="1018"/>
                  <a:pt x="404" y="888"/>
                </a:cubicBezTo>
                <a:cubicBezTo>
                  <a:pt x="269" y="859"/>
                  <a:pt x="135" y="831"/>
                  <a:pt x="0" y="802"/>
                </a:cubicBezTo>
                <a:cubicBezTo>
                  <a:pt x="123" y="741"/>
                  <a:pt x="246" y="679"/>
                  <a:pt x="369" y="618"/>
                </a:cubicBezTo>
                <a:cubicBezTo>
                  <a:pt x="294" y="503"/>
                  <a:pt x="219" y="387"/>
                  <a:pt x="144" y="272"/>
                </a:cubicBezTo>
                <a:cubicBezTo>
                  <a:pt x="275" y="316"/>
                  <a:pt x="405" y="360"/>
                  <a:pt x="536" y="404"/>
                </a:cubicBezTo>
                <a:cubicBezTo>
                  <a:pt x="564" y="269"/>
                  <a:pt x="593" y="135"/>
                  <a:pt x="621" y="0"/>
                </a:cubicBezTo>
                <a:cubicBezTo>
                  <a:pt x="682" y="123"/>
                  <a:pt x="744" y="247"/>
                  <a:pt x="805" y="370"/>
                </a:cubicBezTo>
                <a:cubicBezTo>
                  <a:pt x="920" y="295"/>
                  <a:pt x="1036" y="219"/>
                  <a:pt x="1151" y="144"/>
                </a:cubicBezTo>
                <a:cubicBezTo>
                  <a:pt x="1107" y="275"/>
                  <a:pt x="1063" y="405"/>
                  <a:pt x="1019" y="536"/>
                </a:cubicBezTo>
                <a:cubicBezTo>
                  <a:pt x="1154" y="564"/>
                  <a:pt x="1288" y="593"/>
                  <a:pt x="1423" y="621"/>
                </a:cubicBezTo>
                <a:cubicBezTo>
                  <a:pt x="1300" y="682"/>
                  <a:pt x="1176" y="744"/>
                  <a:pt x="1053" y="805"/>
                </a:cubicBezTo>
                <a:cubicBezTo>
                  <a:pt x="1128" y="920"/>
                  <a:pt x="1204" y="1036"/>
                  <a:pt x="1279" y="1151"/>
                </a:cubicBezTo>
                <a:cubicBezTo>
                  <a:pt x="1148" y="1107"/>
                  <a:pt x="1018" y="1063"/>
                  <a:pt x="887" y="1019"/>
                </a:cubicBezTo>
                <a:cubicBezTo>
                  <a:pt x="859" y="1154"/>
                  <a:pt x="830" y="1289"/>
                  <a:pt x="802" y="1424"/>
                </a:cubicBezTo>
                <a:close/>
              </a:path>
            </a:pathLst>
          </a:custGeom>
          <a:solidFill>
            <a:srgbClr val="FFFFFF"/>
          </a:solidFill>
          <a:ln cap="rnd" w="540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7000" tIns="72000" rIns="117000" bIns="72000" anchor="ctr" anchorCtr="1">
            <a:noAutofit/>
          </a:bodyPr>
          <a:p>
            <a:endParaRPr lang="en-US" sz="18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363" name="Freeform: Shape 271"/>
          <p:cNvSpPr/>
          <p:nvPr/>
        </p:nvSpPr>
        <p:spPr>
          <a:xfrm>
            <a:off x="8515440" y="1704600"/>
            <a:ext cx="601200" cy="397080"/>
          </a:xfrm>
          <a:custGeom>
            <a:avLst/>
            <a:gdLst>
              <a:gd name="textAreaLeft" fmla="*/ 0 w 601200"/>
              <a:gd name="textAreaRight" fmla="*/ 601560 w 601200"/>
              <a:gd name="textAreaTop" fmla="*/ 0 h 397080"/>
              <a:gd name="textAreaBottom" fmla="*/ 397440 h 397080"/>
            </a:gdLst>
            <a:ahLst/>
            <a:cxnLst/>
            <a:rect l="textAreaLeft" t="textAreaTop" r="textAreaRight" b="textAreaBottom"/>
            <a:pathLst>
              <a:path w="1672" h="1104">
                <a:moveTo>
                  <a:pt x="690" y="258"/>
                </a:moveTo>
                <a:cubicBezTo>
                  <a:pt x="749" y="-108"/>
                  <a:pt x="1433" y="-91"/>
                  <a:pt x="1373" y="347"/>
                </a:cubicBezTo>
                <a:cubicBezTo>
                  <a:pt x="2065" y="533"/>
                  <a:pt x="1385" y="1326"/>
                  <a:pt x="1028" y="878"/>
                </a:cubicBezTo>
                <a:cubicBezTo>
                  <a:pt x="617" y="1311"/>
                  <a:pt x="160" y="1056"/>
                  <a:pt x="18" y="663"/>
                </a:cubicBezTo>
                <a:cubicBezTo>
                  <a:pt x="-84" y="382"/>
                  <a:pt x="251" y="-71"/>
                  <a:pt x="690" y="258"/>
                </a:cubicBezTo>
                <a:close/>
              </a:path>
            </a:pathLst>
          </a:custGeom>
          <a:solidFill>
            <a:srgbClr val="FFFFFF"/>
          </a:solidFill>
          <a:ln cap="rnd" w="5400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17000" tIns="72000" rIns="117000" bIns="72000" anchor="ctr" anchorCtr="1">
            <a:noAutofit/>
          </a:bodyPr>
          <a:p>
            <a:endParaRPr lang="en-US" sz="18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/>
          </p:nvPr>
        </p:nvSpPr>
        <p:spPr>
          <a:xfrm>
            <a:off x="125640" y="2986920"/>
            <a:ext cx="2266920" cy="17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/>
          </p:nvPr>
        </p:nvSpPr>
        <p:spPr>
          <a:xfrm>
            <a:off x="2644920" y="2986920"/>
            <a:ext cx="2266920" cy="17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66" name="PlaceHolder 4"/>
          <p:cNvSpPr>
            <a:spLocks noGrp="1"/>
          </p:cNvSpPr>
          <p:nvPr>
            <p:ph/>
          </p:nvPr>
        </p:nvSpPr>
        <p:spPr>
          <a:xfrm>
            <a:off x="5163840" y="2986920"/>
            <a:ext cx="2266920" cy="17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67" name="PlaceHolder 5"/>
          <p:cNvSpPr>
            <a:spLocks noGrp="1"/>
          </p:cNvSpPr>
          <p:nvPr>
            <p:ph/>
          </p:nvPr>
        </p:nvSpPr>
        <p:spPr>
          <a:xfrm>
            <a:off x="7682760" y="2986920"/>
            <a:ext cx="2266920" cy="179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68" name="PlaceHolder 6"/>
          <p:cNvSpPr>
            <a:spLocks noGrp="1"/>
          </p:cNvSpPr>
          <p:nvPr>
            <p:ph type="subTitle"/>
          </p:nvPr>
        </p:nvSpPr>
        <p:spPr>
          <a:xfrm>
            <a:off x="125640" y="2159280"/>
            <a:ext cx="2266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69" name="PlaceHolder 7"/>
          <p:cNvSpPr>
            <a:spLocks noGrp="1"/>
          </p:cNvSpPr>
          <p:nvPr>
            <p:ph type="subTitle"/>
          </p:nvPr>
        </p:nvSpPr>
        <p:spPr>
          <a:xfrm>
            <a:off x="2644920" y="2159280"/>
            <a:ext cx="2266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70" name="PlaceHolder 8"/>
          <p:cNvSpPr>
            <a:spLocks noGrp="1"/>
          </p:cNvSpPr>
          <p:nvPr>
            <p:ph type="subTitle"/>
          </p:nvPr>
        </p:nvSpPr>
        <p:spPr>
          <a:xfrm>
            <a:off x="5163840" y="2159280"/>
            <a:ext cx="2266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371" name="PlaceHolder 9"/>
          <p:cNvSpPr>
            <a:spLocks noGrp="1"/>
          </p:cNvSpPr>
          <p:nvPr>
            <p:ph type="subTitle"/>
          </p:nvPr>
        </p:nvSpPr>
        <p:spPr>
          <a:xfrm>
            <a:off x="7682760" y="2159280"/>
            <a:ext cx="2266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Oval 280"/>
          <p:cNvSpPr/>
          <p:nvPr/>
        </p:nvSpPr>
        <p:spPr>
          <a:xfrm>
            <a:off x="449640" y="1799280"/>
            <a:ext cx="1119240" cy="1119240"/>
          </a:xfrm>
          <a:prstGeom prst="ellipse">
            <a:avLst/>
          </a:prstGeom>
          <a:solidFill>
            <a:srgbClr val="F8B62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0" tIns="0" rIns="0" bIns="0" anchor="ctr" anchorCtr="1">
            <a:noAutofit/>
          </a:bodyPr>
          <a:p>
            <a:pPr defTabSz="914400">
              <a:lnSpc>
                <a:spcPct val="100000"/>
              </a:lnSpc>
            </a:pPr>
            <a:r>
              <a:rPr lang="en-US" sz="4400" b="1" u="none" strike="noStrike">
                <a:solidFill>
                  <a:srgbClr val="7F59AE"/>
                </a:solidFill>
                <a:effectLst/>
                <a:uFillTx/>
                <a:latin typeface="Noto Sans"/>
                <a:ea typeface="DejaVu Sans"/>
              </a:rPr>
              <a:t>2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1799280" y="1709280"/>
            <a:ext cx="431784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fontScale="85000" lnSpcReduction="9999"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4800" b="1" u="none" strike="noStrike">
              <a:solidFill>
                <a:srgbClr val="60C4E4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4" name="Group 282"/>
          <p:cNvGrpSpPr/>
          <p:nvPr/>
        </p:nvGrpSpPr>
        <p:grpSpPr>
          <a:xfrm>
            <a:off x="1619280" y="2699280"/>
            <a:ext cx="6837480" cy="252000"/>
            <a:chOff x="1619280" y="2699280"/>
            <a:chExt cx="6837480" cy="252000"/>
          </a:xfrm>
        </p:grpSpPr>
        <p:sp>
          <p:nvSpPr>
            <p:cNvPr id="375" name="Freeform: Shape 283"/>
            <p:cNvSpPr/>
            <p:nvPr/>
          </p:nvSpPr>
          <p:spPr>
            <a:xfrm>
              <a:off x="1619280" y="2699280"/>
              <a:ext cx="1709280" cy="252000"/>
            </a:xfrm>
            <a:custGeom>
              <a:avLst/>
              <a:gdLst>
                <a:gd name="textAreaLeft" fmla="*/ 0 w 1709280"/>
                <a:gd name="textAreaRight" fmla="*/ 1709640 w 1709280"/>
                <a:gd name="textAreaTop" fmla="*/ 0 h 252000"/>
                <a:gd name="textAreaBottom" fmla="*/ 252360 h 252000"/>
              </a:gdLst>
              <a:ahLst/>
              <a:cxnLst/>
              <a:rect l="textAreaLeft" t="textAreaTop" r="textAreaRight" b="textAreaBottom"/>
              <a:pathLst>
                <a:path w="4751" h="701">
                  <a:moveTo>
                    <a:pt x="345" y="0"/>
                  </a:moveTo>
                  <a:cubicBezTo>
                    <a:pt x="154" y="0"/>
                    <a:pt x="0" y="155"/>
                    <a:pt x="0" y="351"/>
                  </a:cubicBezTo>
                  <a:cubicBezTo>
                    <a:pt x="0" y="545"/>
                    <a:pt x="154" y="701"/>
                    <a:pt x="345" y="701"/>
                  </a:cubicBezTo>
                  <a:cubicBezTo>
                    <a:pt x="460" y="701"/>
                    <a:pt x="575" y="701"/>
                    <a:pt x="691" y="701"/>
                  </a:cubicBezTo>
                  <a:cubicBezTo>
                    <a:pt x="760" y="701"/>
                    <a:pt x="829" y="701"/>
                    <a:pt x="898" y="701"/>
                  </a:cubicBezTo>
                  <a:cubicBezTo>
                    <a:pt x="2182" y="701"/>
                    <a:pt x="3467" y="701"/>
                    <a:pt x="4751" y="701"/>
                  </a:cubicBezTo>
                  <a:cubicBezTo>
                    <a:pt x="4751" y="467"/>
                    <a:pt x="4751" y="234"/>
                    <a:pt x="4751" y="0"/>
                  </a:cubicBezTo>
                  <a:cubicBezTo>
                    <a:pt x="3467" y="0"/>
                    <a:pt x="2182" y="0"/>
                    <a:pt x="898" y="0"/>
                  </a:cubicBezTo>
                  <a:cubicBezTo>
                    <a:pt x="829" y="0"/>
                    <a:pt x="760" y="0"/>
                    <a:pt x="691" y="0"/>
                  </a:cubicBezTo>
                  <a:cubicBezTo>
                    <a:pt x="575" y="0"/>
                    <a:pt x="460" y="0"/>
                    <a:pt x="345" y="0"/>
                  </a:cubicBezTo>
                  <a:close/>
                </a:path>
              </a:pathLst>
            </a:cu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76" name="Freeform: Shape 284"/>
            <p:cNvSpPr/>
            <p:nvPr/>
          </p:nvSpPr>
          <p:spPr>
            <a:xfrm>
              <a:off x="3328560" y="2699280"/>
              <a:ext cx="1709280" cy="252000"/>
            </a:xfrm>
            <a:custGeom>
              <a:avLst/>
              <a:gdLst>
                <a:gd name="textAreaLeft" fmla="*/ 0 w 1709280"/>
                <a:gd name="textAreaRight" fmla="*/ 1709640 w 1709280"/>
                <a:gd name="textAreaTop" fmla="*/ 0 h 252000"/>
                <a:gd name="textAreaBottom" fmla="*/ 252360 h 252000"/>
              </a:gdLst>
              <a:ahLst/>
              <a:cxnLst/>
              <a:rect l="textAreaLeft" t="textAreaTop" r="textAreaRight" b="textAreaBottom"/>
              <a:pathLst>
                <a:path w="4751" h="701">
                  <a:moveTo>
                    <a:pt x="0" y="0"/>
                  </a:moveTo>
                  <a:lnTo>
                    <a:pt x="4751" y="0"/>
                  </a:lnTo>
                  <a:lnTo>
                    <a:pt x="4751" y="701"/>
                  </a:lnTo>
                  <a:lnTo>
                    <a:pt x="0" y="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77" name="Freeform: Shape 285"/>
            <p:cNvSpPr/>
            <p:nvPr/>
          </p:nvSpPr>
          <p:spPr>
            <a:xfrm>
              <a:off x="5037840" y="2699280"/>
              <a:ext cx="1709280" cy="252000"/>
            </a:xfrm>
            <a:custGeom>
              <a:avLst/>
              <a:gdLst>
                <a:gd name="textAreaLeft" fmla="*/ 0 w 1709280"/>
                <a:gd name="textAreaRight" fmla="*/ 1709640 w 1709280"/>
                <a:gd name="textAreaTop" fmla="*/ 0 h 252000"/>
                <a:gd name="textAreaBottom" fmla="*/ 252360 h 252000"/>
              </a:gdLst>
              <a:ahLst/>
              <a:cxnLst/>
              <a:rect l="textAreaLeft" t="textAreaTop" r="textAreaRight" b="textAreaBottom"/>
              <a:pathLst>
                <a:path w="4751" h="701">
                  <a:moveTo>
                    <a:pt x="0" y="0"/>
                  </a:moveTo>
                  <a:lnTo>
                    <a:pt x="4751" y="0"/>
                  </a:lnTo>
                  <a:lnTo>
                    <a:pt x="4751" y="701"/>
                  </a:lnTo>
                  <a:lnTo>
                    <a:pt x="0" y="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78" name="Freeform: Shape 286"/>
            <p:cNvSpPr/>
            <p:nvPr/>
          </p:nvSpPr>
          <p:spPr>
            <a:xfrm>
              <a:off x="6747120" y="2699280"/>
              <a:ext cx="1709640" cy="252000"/>
            </a:xfrm>
            <a:custGeom>
              <a:avLst/>
              <a:gdLst>
                <a:gd name="textAreaLeft" fmla="*/ 0 w 1709640"/>
                <a:gd name="textAreaRight" fmla="*/ 1710000 w 1709640"/>
                <a:gd name="textAreaTop" fmla="*/ 0 h 252000"/>
                <a:gd name="textAreaBottom" fmla="*/ 252360 h 252000"/>
              </a:gdLst>
              <a:ahLst/>
              <a:cxnLst/>
              <a:rect l="textAreaLeft" t="textAreaTop" r="textAreaRight" b="textAreaBottom"/>
              <a:pathLst>
                <a:path w="4751" h="701">
                  <a:moveTo>
                    <a:pt x="0" y="0"/>
                  </a:moveTo>
                  <a:lnTo>
                    <a:pt x="4751" y="0"/>
                  </a:lnTo>
                  <a:lnTo>
                    <a:pt x="4751" y="701"/>
                  </a:lnTo>
                  <a:lnTo>
                    <a:pt x="0" y="7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79" name="Group 287"/>
          <p:cNvGrpSpPr/>
          <p:nvPr/>
        </p:nvGrpSpPr>
        <p:grpSpPr>
          <a:xfrm>
            <a:off x="2860560" y="2699280"/>
            <a:ext cx="1025280" cy="2158920"/>
            <a:chOff x="2860560" y="2699280"/>
            <a:chExt cx="1025280" cy="2158920"/>
          </a:xfrm>
        </p:grpSpPr>
        <p:sp>
          <p:nvSpPr>
            <p:cNvPr id="380" name="Oval 288"/>
            <p:cNvSpPr/>
            <p:nvPr/>
          </p:nvSpPr>
          <p:spPr>
            <a:xfrm>
              <a:off x="2950560" y="3922920"/>
              <a:ext cx="935280" cy="935280"/>
            </a:xfrm>
            <a:prstGeom prst="ellipse">
              <a:avLst/>
            </a:prstGeom>
            <a:solidFill>
              <a:srgbClr val="7F59AE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1" name="Straight Connector 289"/>
            <p:cNvSpPr/>
            <p:nvPr/>
          </p:nvSpPr>
          <p:spPr>
            <a:xfrm>
              <a:off x="3328200" y="2915280"/>
              <a:ext cx="360" cy="1007640"/>
            </a:xfrm>
            <a:prstGeom prst="line">
              <a:avLst/>
            </a:prstGeom>
            <a:ln cap="rnd" w="54000">
              <a:solidFill>
                <a:srgbClr val="6F4F9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2" name="Oval 290"/>
            <p:cNvSpPr/>
            <p:nvPr/>
          </p:nvSpPr>
          <p:spPr>
            <a:xfrm>
              <a:off x="3202560" y="2699280"/>
              <a:ext cx="251280" cy="25164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6F4F9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3" name="Oval 291"/>
            <p:cNvSpPr/>
            <p:nvPr/>
          </p:nvSpPr>
          <p:spPr>
            <a:xfrm>
              <a:off x="2860560" y="3922920"/>
              <a:ext cx="935280" cy="935280"/>
            </a:xfrm>
            <a:prstGeom prst="ellipse">
              <a:avLst/>
            </a:prstGeom>
            <a:noFill/>
            <a:ln cap="rnd" w="54000">
              <a:solidFill>
                <a:srgbClr val="6F4F9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7F59AE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84" name="Group 292"/>
          <p:cNvGrpSpPr/>
          <p:nvPr/>
        </p:nvGrpSpPr>
        <p:grpSpPr>
          <a:xfrm>
            <a:off x="4570200" y="755640"/>
            <a:ext cx="1025280" cy="2194920"/>
            <a:chOff x="4570200" y="755640"/>
            <a:chExt cx="1025280" cy="2194920"/>
          </a:xfrm>
        </p:grpSpPr>
        <p:sp>
          <p:nvSpPr>
            <p:cNvPr id="385" name="Oval 293"/>
            <p:cNvSpPr/>
            <p:nvPr/>
          </p:nvSpPr>
          <p:spPr>
            <a:xfrm>
              <a:off x="4660200" y="755640"/>
              <a:ext cx="935280" cy="935280"/>
            </a:xfrm>
            <a:prstGeom prst="ellipse">
              <a:avLst/>
            </a:prstGeom>
            <a:solidFill>
              <a:srgbClr val="60C4E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6" name="Straight Connector 294"/>
            <p:cNvSpPr/>
            <p:nvPr/>
          </p:nvSpPr>
          <p:spPr>
            <a:xfrm flipV="1">
              <a:off x="5037840" y="1691280"/>
              <a:ext cx="360" cy="1008000"/>
            </a:xfrm>
            <a:prstGeom prst="line">
              <a:avLst/>
            </a:prstGeom>
            <a:ln cap="rnd" w="54000">
              <a:solidFill>
                <a:srgbClr val="56AFC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7" name="Oval 295"/>
            <p:cNvSpPr/>
            <p:nvPr/>
          </p:nvSpPr>
          <p:spPr>
            <a:xfrm>
              <a:off x="4912200" y="2699280"/>
              <a:ext cx="251280" cy="25128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56AFC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88" name="Oval 296"/>
            <p:cNvSpPr/>
            <p:nvPr/>
          </p:nvSpPr>
          <p:spPr>
            <a:xfrm>
              <a:off x="4570200" y="755640"/>
              <a:ext cx="935280" cy="935280"/>
            </a:xfrm>
            <a:prstGeom prst="ellipse">
              <a:avLst/>
            </a:prstGeom>
            <a:noFill/>
            <a:ln cap="rnd" w="54000">
              <a:solidFill>
                <a:srgbClr val="56AFCC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60C4E4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89" name="Group 297"/>
          <p:cNvGrpSpPr/>
          <p:nvPr/>
        </p:nvGrpSpPr>
        <p:grpSpPr>
          <a:xfrm>
            <a:off x="6279480" y="2699280"/>
            <a:ext cx="1025280" cy="2158920"/>
            <a:chOff x="6279480" y="2699280"/>
            <a:chExt cx="1025280" cy="2158920"/>
          </a:xfrm>
        </p:grpSpPr>
        <p:sp>
          <p:nvSpPr>
            <p:cNvPr id="390" name="Oval 298"/>
            <p:cNvSpPr/>
            <p:nvPr/>
          </p:nvSpPr>
          <p:spPr>
            <a:xfrm>
              <a:off x="6369480" y="3922920"/>
              <a:ext cx="935280" cy="935280"/>
            </a:xfrm>
            <a:prstGeom prst="ellipse">
              <a:avLst/>
            </a:prstGeom>
            <a:solidFill>
              <a:srgbClr val="E54B8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FFFFFF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91" name="Straight Connector 299"/>
            <p:cNvSpPr/>
            <p:nvPr/>
          </p:nvSpPr>
          <p:spPr>
            <a:xfrm>
              <a:off x="6747120" y="2915280"/>
              <a:ext cx="360" cy="1007640"/>
            </a:xfrm>
            <a:prstGeom prst="line">
              <a:avLst/>
            </a:prstGeom>
            <a:ln cap="rnd" w="54000">
              <a:solidFill>
                <a:srgbClr val="CC417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92" name="Oval 300"/>
            <p:cNvSpPr/>
            <p:nvPr/>
          </p:nvSpPr>
          <p:spPr>
            <a:xfrm>
              <a:off x="6621480" y="2699280"/>
              <a:ext cx="251280" cy="25164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CC417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93" name="Oval 301"/>
            <p:cNvSpPr/>
            <p:nvPr/>
          </p:nvSpPr>
          <p:spPr>
            <a:xfrm>
              <a:off x="6279480" y="3922920"/>
              <a:ext cx="935280" cy="935280"/>
            </a:xfrm>
            <a:prstGeom prst="ellipse">
              <a:avLst/>
            </a:prstGeom>
            <a:noFill/>
            <a:ln cap="rnd" w="54000">
              <a:solidFill>
                <a:srgbClr val="CC417A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E54B89"/>
                </a:solidFill>
                <a:effectLst/>
                <a:uFillTx/>
                <a:latin typeface="Noto Sans"/>
              </a:endParaRPr>
            </a:p>
          </p:txBody>
        </p:sp>
      </p:grpSp>
      <p:grpSp>
        <p:nvGrpSpPr>
          <p:cNvPr id="394" name="Group 302"/>
          <p:cNvGrpSpPr/>
          <p:nvPr/>
        </p:nvGrpSpPr>
        <p:grpSpPr>
          <a:xfrm>
            <a:off x="7988760" y="755640"/>
            <a:ext cx="1025280" cy="2194920"/>
            <a:chOff x="7988760" y="755640"/>
            <a:chExt cx="1025280" cy="2194920"/>
          </a:xfrm>
        </p:grpSpPr>
        <p:sp>
          <p:nvSpPr>
            <p:cNvPr id="395" name="Oval 303"/>
            <p:cNvSpPr/>
            <p:nvPr/>
          </p:nvSpPr>
          <p:spPr>
            <a:xfrm>
              <a:off x="8078760" y="755640"/>
              <a:ext cx="935280" cy="935280"/>
            </a:xfrm>
            <a:prstGeom prst="ellipse">
              <a:avLst/>
            </a:prstGeom>
            <a:solidFill>
              <a:srgbClr val="F8B62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0" tIns="0" rIns="0" bIns="0" anchor="ctr" anchorCtr="1">
              <a:noAutofit/>
            </a:bodyPr>
            <a:p>
              <a:endParaRPr lang="en-US" sz="1400" b="1" u="none" strike="noStrike">
                <a:solidFill>
                  <a:srgbClr val="000000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96" name="Straight Connector 304"/>
            <p:cNvSpPr/>
            <p:nvPr/>
          </p:nvSpPr>
          <p:spPr>
            <a:xfrm flipV="1">
              <a:off x="8456400" y="1691280"/>
              <a:ext cx="360" cy="1008000"/>
            </a:xfrm>
            <a:prstGeom prst="line">
              <a:avLst/>
            </a:prstGeom>
            <a:ln cap="rnd" w="54000">
              <a:solidFill>
                <a:srgbClr val="E5A8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97" name="Oval 305"/>
            <p:cNvSpPr/>
            <p:nvPr/>
          </p:nvSpPr>
          <p:spPr>
            <a:xfrm>
              <a:off x="8330760" y="2699280"/>
              <a:ext cx="251280" cy="251280"/>
            </a:xfrm>
            <a:prstGeom prst="ellipse">
              <a:avLst/>
            </a:prstGeom>
            <a:solidFill>
              <a:srgbClr val="FFFFFF"/>
            </a:solidFill>
            <a:ln cap="rnd" w="54000">
              <a:solidFill>
                <a:srgbClr val="E5A8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  <p:sp>
          <p:nvSpPr>
            <p:cNvPr id="398" name="Oval 306"/>
            <p:cNvSpPr/>
            <p:nvPr/>
          </p:nvSpPr>
          <p:spPr>
            <a:xfrm>
              <a:off x="7988760" y="755640"/>
              <a:ext cx="935280" cy="935280"/>
            </a:xfrm>
            <a:prstGeom prst="ellipse">
              <a:avLst/>
            </a:prstGeom>
            <a:noFill/>
            <a:ln cap="rnd" w="54000">
              <a:solidFill>
                <a:srgbClr val="E5A822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72000" tIns="72000" rIns="72000" bIns="72000" anchor="ctr" anchorCtr="1">
              <a:noAutofit/>
            </a:bodyPr>
            <a:p>
              <a:endParaRPr lang="en-US" sz="1400" b="1" u="none" strike="noStrike">
                <a:solidFill>
                  <a:srgbClr val="F8B622"/>
                </a:solidFill>
                <a:effectLst/>
                <a:uFillTx/>
                <a:latin typeface="Noto Sans"/>
              </a:endParaRPr>
            </a:p>
          </p:txBody>
        </p:sp>
      </p:grpSp>
      <p:sp>
        <p:nvSpPr>
          <p:cNvPr id="399" name="PlaceHolder 1"/>
          <p:cNvSpPr>
            <a:spLocks noGrp="1"/>
          </p:cNvSpPr>
          <p:nvPr>
            <p:ph type="subTitle"/>
          </p:nvPr>
        </p:nvSpPr>
        <p:spPr>
          <a:xfrm>
            <a:off x="2266920" y="611640"/>
            <a:ext cx="2158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/>
          </p:nvPr>
        </p:nvSpPr>
        <p:spPr>
          <a:xfrm>
            <a:off x="2266920" y="1439280"/>
            <a:ext cx="215892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subTitle"/>
          </p:nvPr>
        </p:nvSpPr>
        <p:spPr>
          <a:xfrm>
            <a:off x="5757480" y="611640"/>
            <a:ext cx="2158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/>
          </p:nvPr>
        </p:nvSpPr>
        <p:spPr>
          <a:xfrm>
            <a:off x="5757480" y="1439280"/>
            <a:ext cx="215892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3" name="PlaceHolder 5"/>
          <p:cNvSpPr>
            <a:spLocks noGrp="1"/>
          </p:cNvSpPr>
          <p:nvPr>
            <p:ph type="subTitle"/>
          </p:nvPr>
        </p:nvSpPr>
        <p:spPr>
          <a:xfrm>
            <a:off x="575640" y="4606560"/>
            <a:ext cx="2158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4" name="PlaceHolder 6"/>
          <p:cNvSpPr>
            <a:spLocks noGrp="1"/>
          </p:cNvSpPr>
          <p:nvPr>
            <p:ph/>
          </p:nvPr>
        </p:nvSpPr>
        <p:spPr>
          <a:xfrm>
            <a:off x="575640" y="3238920"/>
            <a:ext cx="215892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5" name="PlaceHolder 7"/>
          <p:cNvSpPr>
            <a:spLocks noGrp="1"/>
          </p:cNvSpPr>
          <p:nvPr>
            <p:ph type="subTitle"/>
          </p:nvPr>
        </p:nvSpPr>
        <p:spPr>
          <a:xfrm>
            <a:off x="3958200" y="4606560"/>
            <a:ext cx="2158920" cy="647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 lnSpcReduction="9999"/>
          </a:bodyPr>
          <a:p>
            <a:pPr indent="0" algn="ctr"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  <p:sp>
        <p:nvSpPr>
          <p:cNvPr id="406" name="PlaceHolder 8"/>
          <p:cNvSpPr>
            <a:spLocks noGrp="1"/>
          </p:cNvSpPr>
          <p:nvPr>
            <p:ph/>
          </p:nvPr>
        </p:nvSpPr>
        <p:spPr>
          <a:xfrm>
            <a:off x="3958200" y="3238920"/>
            <a:ext cx="2158920" cy="1079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503640" y="467640"/>
            <a:ext cx="41738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3600" b="1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  <p:sp>
        <p:nvSpPr>
          <p:cNvPr id="408" name="PlaceHolder 2"/>
          <p:cNvSpPr>
            <a:spLocks noGrp="1"/>
          </p:cNvSpPr>
          <p:nvPr>
            <p:ph/>
          </p:nvPr>
        </p:nvSpPr>
        <p:spPr>
          <a:xfrm>
            <a:off x="503640" y="1547280"/>
            <a:ext cx="4173840" cy="367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3200" b="0" u="none" strike="noStrike">
              <a:solidFill>
                <a:srgbClr val="7F59AE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5217840" y="467640"/>
            <a:ext cx="4317840" cy="945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rmAutofit/>
          </a:bodyPr>
          <a:p>
            <a:pPr indent="0" algn="ctr" defTabSz="914400">
              <a:lnSpc>
                <a:spcPct val="90000"/>
              </a:lnSpc>
              <a:buNone/>
              <a:tabLst>
                <a:tab pos="0" algn="l"/>
              </a:tabLst>
            </a:pPr>
            <a:endParaRPr lang="en-US" sz="3600" b="1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/>
          </p:nvPr>
        </p:nvSpPr>
        <p:spPr>
          <a:xfrm>
            <a:off x="5217840" y="1547280"/>
            <a:ext cx="4317840" cy="3670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 defTabSz="914400">
              <a:lnSpc>
                <a:spcPct val="90000"/>
              </a:lnSpc>
              <a:spcBef>
                <a:spcPts val="1412"/>
              </a:spcBef>
              <a:buNone/>
            </a:pPr>
            <a:endParaRPr lang="en-US" sz="3200" b="0" u="none" strike="noStrike">
              <a:solidFill>
                <a:srgbClr val="FE7130"/>
              </a:solidFill>
              <a:effectLst/>
              <a:uFillTx/>
              <a:latin typeface="Noto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Candy</Template>
  <TotalTime>2</TotalTime>
  <Application>Collabora_Office/26.04.0.1$Linux_X86_64 LibreOffice_project/2770d85ded8b1a9ec115c1ba239213f54fd31120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2025-12-09T10:55:49Z</dcterms:created>
  <dc:creator/>
  <dc:description>
               Candy - LibreOffice Impress Template
by Ermin D. Alita, Annisa Aulia Rasyidah, Laila Muhdi, Cahyaning Asih, and @li_Orch
This template is made as an answer to Indonesian LibreOffice Community and
Gimpscape ID's call-to-arms to contribute to the 10th anniversary of
LibreOffice celebration.
This work is licensed under the Creative Commons Attribution-ShareAlike 4.0 International License
by Ermin D. Alita, Annisa Aulia Rasyidah, Laila Muhdi, Cahyaning Asih, and @li_Orch.
To view a copy of this license, visit https://creativecommons.org/licenses/by-sa/4.0/legalcode
or send a letter to Creative Commons,
PO Box 1866, Mountain View, CA 94042, USA.
Credit: @lken__ @menddelingding_ @ealita.id @li_orch @cahyaning_asih
Bidadari Gimpscape
Slide 8: Illustration by Falia Vicky
Slide 9: Illustration by Muhammad Aria
    </dc:description>
  <dc:language>en-IN</dc:language>
  <cp:lastModifiedBy/>
  <dcterms:modified xsi:type="dcterms:W3CDTF">2026-04-15T03:03:20Z</dcterms:modified>
  <cp:revision>8</cp:revision>
  <dc:subject/>
  <dc:title>Candy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Custom</vt:lpwstr>
  </property>
  <property fmtid="{D5CDD505-2E9C-101B-9397-08002B2CF9AE}" pid="3" name="Slides">
    <vt:i4>13</vt:i4>
  </property>
</Properties>
</file>