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ms-powerpoint.presentation.macroEnabled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.png" ContentType="image/png"/>
  <Override PartName="/ppt/slides/_rels/slide1.xml.rels" ContentType="application/vnd.openxmlformats-package.relationships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2192000" cy="6858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4" descr="Logo&#10;&#10;Description automatically generated"/>
          <p:cNvPicPr/>
          <p:nvPr/>
        </p:nvPicPr>
        <p:blipFill>
          <a:blip r:embed="rId1"/>
          <a:stretch/>
        </p:blipFill>
        <p:spPr>
          <a:xfrm>
            <a:off x="2057400" y="1828800"/>
            <a:ext cx="6828480" cy="266256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37" name="Table 5"/>
          <p:cNvGraphicFramePr/>
          <p:nvPr/>
        </p:nvGraphicFramePr>
        <p:xfrm>
          <a:off x="468720" y="4558320"/>
          <a:ext cx="11189880" cy="1385640"/>
        </p:xfrm>
        <a:graphic>
          <a:graphicData uri="http://schemas.openxmlformats.org/drawingml/2006/table">
            <a:tbl>
              <a:tblPr/>
              <a:tblGrid>
                <a:gridCol w="3729240"/>
                <a:gridCol w="3729240"/>
                <a:gridCol w="3731760"/>
              </a:tblGrid>
              <a:tr h="69300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</a:tr>
              <a:tr h="69300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sp>
        <p:nvSpPr>
          <p:cNvPr id="38" name="TextBox 5"/>
          <p:cNvSpPr/>
          <p:nvPr/>
        </p:nvSpPr>
        <p:spPr>
          <a:xfrm>
            <a:off x="4114800" y="1371600"/>
            <a:ext cx="3840120" cy="76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horzOverflow="overflow" vertOverflow="overflow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  <a:ea typeface="DejaVu Sans"/>
              </a:rPr>
              <a:t>LibreOffice</a:t>
            </a:r>
            <a:endParaRPr b="0" lang="en-US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Application>Collabora_OfficeDev/21.06.13.1$Linux_X86_64 LibreOffice_project/8ebded337746af384eca3318f76c696660c78c4d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2022-01-26T06:39:06Z</dcterms:created>
  <dc:creator/>
  <dc:description/>
  <dc:language>en-US</dc:language>
  <cp:lastModifiedBy/>
  <dcterms:modified xsi:type="dcterms:W3CDTF">2022-01-26T12:14:48Z</dcterms:modified>
  <cp:revision>18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</vt:i4>
  </property>
</Properties>
</file>