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7A1EE8-04FF-42B6-BACA-D3952EDD5FA1}" type="doc">
      <dgm:prSet loTypeId="urn:microsoft.com/office/officeart/2005/8/layout/process1" loCatId="process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2A9EB327-42FE-4708-9ACE-677474CC649F}">
      <dgm:prSet phldrT="[Text]" phldr="0"/>
      <dgm:spPr/>
      <dgm:t>
        <a:bodyPr/>
        <a:lstStyle/>
        <a:p>
          <a:r>
            <a:rPr lang="en-US" dirty="0"/>
            <a:t>One</a:t>
          </a:r>
        </a:p>
      </dgm:t>
    </dgm:pt>
    <dgm:pt modelId="{0E25914D-FEEA-41D1-84A0-99A90490375F}" type="parTrans" cxnId="{8C74151E-C4C0-4BF8-A3D0-1F680001333F}">
      <dgm:prSet/>
      <dgm:spPr/>
      <dgm:t>
        <a:bodyPr/>
        <a:lstStyle/>
        <a:p>
          <a:endParaRPr lang="en-US"/>
        </a:p>
      </dgm:t>
    </dgm:pt>
    <dgm:pt modelId="{21FF4BBF-256C-4E1F-BAAD-C28E66FB0707}" type="sibTrans" cxnId="{8C74151E-C4C0-4BF8-A3D0-1F680001333F}">
      <dgm:prSet/>
      <dgm:spPr/>
      <dgm:t>
        <a:bodyPr/>
        <a:lstStyle/>
        <a:p>
          <a:r>
            <a:rPr lang="en-US" dirty="0"/>
            <a:t>A</a:t>
          </a:r>
        </a:p>
      </dgm:t>
    </dgm:pt>
    <dgm:pt modelId="{12638927-B65E-49A2-9F0A-B538D85F87C8}">
      <dgm:prSet phldrT="[Text]" phldr="0"/>
      <dgm:spPr/>
      <dgm:t>
        <a:bodyPr/>
        <a:lstStyle/>
        <a:p>
          <a:r>
            <a:rPr lang="en-US" dirty="0"/>
            <a:t>Two</a:t>
          </a:r>
        </a:p>
      </dgm:t>
    </dgm:pt>
    <dgm:pt modelId="{463F8B46-1B32-482B-B01E-C1ECD5B434F2}" type="parTrans" cxnId="{0E6B418A-A25D-4485-B61F-3B48EF62A4DE}">
      <dgm:prSet/>
      <dgm:spPr/>
      <dgm:t>
        <a:bodyPr/>
        <a:lstStyle/>
        <a:p>
          <a:endParaRPr lang="en-US"/>
        </a:p>
      </dgm:t>
    </dgm:pt>
    <dgm:pt modelId="{02CFB781-2B71-401F-BBB5-B058C7146FB5}" type="sibTrans" cxnId="{0E6B418A-A25D-4485-B61F-3B48EF62A4DE}">
      <dgm:prSet/>
      <dgm:spPr/>
      <dgm:t>
        <a:bodyPr/>
        <a:lstStyle/>
        <a:p>
          <a:r>
            <a:rPr lang="en-US" dirty="0"/>
            <a:t>B</a:t>
          </a:r>
        </a:p>
      </dgm:t>
    </dgm:pt>
    <dgm:pt modelId="{38763411-0422-429C-A087-8286BE5CB193}">
      <dgm:prSet phldrT="[Text]" phldr="0"/>
      <dgm:spPr/>
      <dgm:t>
        <a:bodyPr/>
        <a:lstStyle/>
        <a:p>
          <a:r>
            <a:rPr lang="en-US" dirty="0"/>
            <a:t>Three</a:t>
          </a:r>
        </a:p>
      </dgm:t>
    </dgm:pt>
    <dgm:pt modelId="{E0649808-AD35-45B9-A8A1-FFC64FD6E769}" type="parTrans" cxnId="{C7FA8B19-1D77-4A65-A5CA-F48CA16FD7C5}">
      <dgm:prSet/>
      <dgm:spPr/>
      <dgm:t>
        <a:bodyPr/>
        <a:lstStyle/>
        <a:p>
          <a:endParaRPr lang="en-US"/>
        </a:p>
      </dgm:t>
    </dgm:pt>
    <dgm:pt modelId="{4FF3C4B7-8379-4345-95B5-B7FA9708BFB0}" type="sibTrans" cxnId="{C7FA8B19-1D77-4A65-A5CA-F48CA16FD7C5}">
      <dgm:prSet/>
      <dgm:spPr/>
      <dgm:t>
        <a:bodyPr/>
        <a:lstStyle/>
        <a:p>
          <a:r>
            <a:rPr lang="en-US" dirty="0"/>
            <a:t>C</a:t>
          </a:r>
        </a:p>
      </dgm:t>
    </dgm:pt>
    <dgm:pt modelId="{69A5C888-A84A-4013-952A-0BD35E61CCB8}">
      <dgm:prSet phldrT="[Text]" phldr="0"/>
      <dgm:spPr/>
      <dgm:t>
        <a:bodyPr/>
        <a:lstStyle/>
        <a:p>
          <a:r>
            <a:rPr lang="en-US"/>
            <a:t>Four</a:t>
          </a:r>
          <a:endParaRPr lang="en-US" dirty="0"/>
        </a:p>
      </dgm:t>
    </dgm:pt>
    <dgm:pt modelId="{ED2ABD21-278C-43DA-9208-34349FF47E37}" type="parTrans" cxnId="{B6B01F0E-EF93-4EAD-84ED-3F6D6E5F8403}">
      <dgm:prSet/>
      <dgm:spPr/>
      <dgm:t>
        <a:bodyPr/>
        <a:lstStyle/>
        <a:p>
          <a:endParaRPr lang="en-US"/>
        </a:p>
      </dgm:t>
    </dgm:pt>
    <dgm:pt modelId="{60891CB1-B378-427B-8FB8-21064A76F2DC}" type="sibTrans" cxnId="{B6B01F0E-EF93-4EAD-84ED-3F6D6E5F8403}">
      <dgm:prSet/>
      <dgm:spPr/>
      <dgm:t>
        <a:bodyPr/>
        <a:lstStyle/>
        <a:p>
          <a:endParaRPr lang="en-US"/>
        </a:p>
      </dgm:t>
    </dgm:pt>
    <dgm:pt modelId="{8E3F15A6-D260-49AE-8045-827ABB133F6E}" type="pres">
      <dgm:prSet presAssocID="{8E7A1EE8-04FF-42B6-BACA-D3952EDD5FA1}" presName="Name0" presStyleCnt="0">
        <dgm:presLayoutVars>
          <dgm:dir/>
          <dgm:resizeHandles val="exact"/>
        </dgm:presLayoutVars>
      </dgm:prSet>
      <dgm:spPr/>
    </dgm:pt>
    <dgm:pt modelId="{CD6F1F28-12C1-4609-B4A8-A43AA3BF7E59}" type="pres">
      <dgm:prSet presAssocID="{2A9EB327-42FE-4708-9ACE-677474CC649F}" presName="node" presStyleLbl="node1" presStyleIdx="0" presStyleCnt="4">
        <dgm:presLayoutVars>
          <dgm:bulletEnabled val="1"/>
        </dgm:presLayoutVars>
      </dgm:prSet>
      <dgm:spPr/>
    </dgm:pt>
    <dgm:pt modelId="{06F924E1-8519-4DEB-B576-001BD7EEDCA2}" type="pres">
      <dgm:prSet presAssocID="{21FF4BBF-256C-4E1F-BAAD-C28E66FB0707}" presName="sibTrans" presStyleLbl="sibTrans2D1" presStyleIdx="0" presStyleCnt="3"/>
      <dgm:spPr/>
    </dgm:pt>
    <dgm:pt modelId="{459F34DD-A4B9-4C24-A1C6-AA38EF54C3EF}" type="pres">
      <dgm:prSet presAssocID="{21FF4BBF-256C-4E1F-BAAD-C28E66FB0707}" presName="connectorText" presStyleLbl="sibTrans2D1" presStyleIdx="0" presStyleCnt="3"/>
      <dgm:spPr/>
    </dgm:pt>
    <dgm:pt modelId="{9405CB79-6B80-4CD8-931F-2FA56E741525}" type="pres">
      <dgm:prSet presAssocID="{12638927-B65E-49A2-9F0A-B538D85F87C8}" presName="node" presStyleLbl="node1" presStyleIdx="1" presStyleCnt="4">
        <dgm:presLayoutVars>
          <dgm:bulletEnabled val="1"/>
        </dgm:presLayoutVars>
      </dgm:prSet>
      <dgm:spPr/>
    </dgm:pt>
    <dgm:pt modelId="{6B4132B0-E8B4-435F-9A22-55740C4BDF51}" type="pres">
      <dgm:prSet presAssocID="{02CFB781-2B71-401F-BBB5-B058C7146FB5}" presName="sibTrans" presStyleLbl="sibTrans2D1" presStyleIdx="1" presStyleCnt="3"/>
      <dgm:spPr/>
    </dgm:pt>
    <dgm:pt modelId="{5D353C4F-6B4A-4D61-ABD4-5C961B15D88D}" type="pres">
      <dgm:prSet presAssocID="{02CFB781-2B71-401F-BBB5-B058C7146FB5}" presName="connectorText" presStyleLbl="sibTrans2D1" presStyleIdx="1" presStyleCnt="3"/>
      <dgm:spPr/>
    </dgm:pt>
    <dgm:pt modelId="{75DCCA6E-89E4-435A-BD67-76A407C6FBE6}" type="pres">
      <dgm:prSet presAssocID="{38763411-0422-429C-A087-8286BE5CB193}" presName="node" presStyleLbl="node1" presStyleIdx="2" presStyleCnt="4">
        <dgm:presLayoutVars>
          <dgm:bulletEnabled val="1"/>
        </dgm:presLayoutVars>
      </dgm:prSet>
      <dgm:spPr/>
    </dgm:pt>
    <dgm:pt modelId="{55B8016A-A755-4069-A179-DFC2070CA8C9}" type="pres">
      <dgm:prSet presAssocID="{4FF3C4B7-8379-4345-95B5-B7FA9708BFB0}" presName="sibTrans" presStyleLbl="sibTrans2D1" presStyleIdx="2" presStyleCnt="3"/>
      <dgm:spPr/>
    </dgm:pt>
    <dgm:pt modelId="{6BE52807-3B7A-4206-8497-28BC475C72EA}" type="pres">
      <dgm:prSet presAssocID="{4FF3C4B7-8379-4345-95B5-B7FA9708BFB0}" presName="connectorText" presStyleLbl="sibTrans2D1" presStyleIdx="2" presStyleCnt="3"/>
      <dgm:spPr/>
    </dgm:pt>
    <dgm:pt modelId="{E2E23FCC-FD63-4A00-A2C6-8E77487E5FF9}" type="pres">
      <dgm:prSet presAssocID="{69A5C888-A84A-4013-952A-0BD35E61CCB8}" presName="node" presStyleLbl="node1" presStyleIdx="3" presStyleCnt="4">
        <dgm:presLayoutVars>
          <dgm:bulletEnabled val="1"/>
        </dgm:presLayoutVars>
      </dgm:prSet>
      <dgm:spPr/>
    </dgm:pt>
  </dgm:ptLst>
  <dgm:cxnLst>
    <dgm:cxn modelId="{5A5FA008-797C-4AB8-B9A6-F24DD25F399D}" type="presOf" srcId="{21FF4BBF-256C-4E1F-BAAD-C28E66FB0707}" destId="{06F924E1-8519-4DEB-B576-001BD7EEDCA2}" srcOrd="0" destOrd="0" presId="urn:microsoft.com/office/officeart/2005/8/layout/process1"/>
    <dgm:cxn modelId="{B6B01F0E-EF93-4EAD-84ED-3F6D6E5F8403}" srcId="{8E7A1EE8-04FF-42B6-BACA-D3952EDD5FA1}" destId="{69A5C888-A84A-4013-952A-0BD35E61CCB8}" srcOrd="3" destOrd="0" parTransId="{ED2ABD21-278C-43DA-9208-34349FF47E37}" sibTransId="{60891CB1-B378-427B-8FB8-21064A76F2DC}"/>
    <dgm:cxn modelId="{1CE5DD12-A2A3-45BB-9E41-4BDB8478CCED}" type="presOf" srcId="{38763411-0422-429C-A087-8286BE5CB193}" destId="{75DCCA6E-89E4-435A-BD67-76A407C6FBE6}" srcOrd="0" destOrd="0" presId="urn:microsoft.com/office/officeart/2005/8/layout/process1"/>
    <dgm:cxn modelId="{C7FA8B19-1D77-4A65-A5CA-F48CA16FD7C5}" srcId="{8E7A1EE8-04FF-42B6-BACA-D3952EDD5FA1}" destId="{38763411-0422-429C-A087-8286BE5CB193}" srcOrd="2" destOrd="0" parTransId="{E0649808-AD35-45B9-A8A1-FFC64FD6E769}" sibTransId="{4FF3C4B7-8379-4345-95B5-B7FA9708BFB0}"/>
    <dgm:cxn modelId="{8C74151E-C4C0-4BF8-A3D0-1F680001333F}" srcId="{8E7A1EE8-04FF-42B6-BACA-D3952EDD5FA1}" destId="{2A9EB327-42FE-4708-9ACE-677474CC649F}" srcOrd="0" destOrd="0" parTransId="{0E25914D-FEEA-41D1-84A0-99A90490375F}" sibTransId="{21FF4BBF-256C-4E1F-BAAD-C28E66FB0707}"/>
    <dgm:cxn modelId="{179AF25D-5418-4DD9-B78B-1E87D413104B}" type="presOf" srcId="{4FF3C4B7-8379-4345-95B5-B7FA9708BFB0}" destId="{55B8016A-A755-4069-A179-DFC2070CA8C9}" srcOrd="0" destOrd="0" presId="urn:microsoft.com/office/officeart/2005/8/layout/process1"/>
    <dgm:cxn modelId="{CE626E4E-EC3A-47EF-A6A7-DA8A51DE9F58}" type="presOf" srcId="{12638927-B65E-49A2-9F0A-B538D85F87C8}" destId="{9405CB79-6B80-4CD8-931F-2FA56E741525}" srcOrd="0" destOrd="0" presId="urn:microsoft.com/office/officeart/2005/8/layout/process1"/>
    <dgm:cxn modelId="{52C6C55A-3815-4B06-B8E9-EABF8207FABD}" type="presOf" srcId="{02CFB781-2B71-401F-BBB5-B058C7146FB5}" destId="{5D353C4F-6B4A-4D61-ABD4-5C961B15D88D}" srcOrd="1" destOrd="0" presId="urn:microsoft.com/office/officeart/2005/8/layout/process1"/>
    <dgm:cxn modelId="{094E087F-34A8-4353-8256-18020C437BF5}" type="presOf" srcId="{8E7A1EE8-04FF-42B6-BACA-D3952EDD5FA1}" destId="{8E3F15A6-D260-49AE-8045-827ABB133F6E}" srcOrd="0" destOrd="0" presId="urn:microsoft.com/office/officeart/2005/8/layout/process1"/>
    <dgm:cxn modelId="{0E6B418A-A25D-4485-B61F-3B48EF62A4DE}" srcId="{8E7A1EE8-04FF-42B6-BACA-D3952EDD5FA1}" destId="{12638927-B65E-49A2-9F0A-B538D85F87C8}" srcOrd="1" destOrd="0" parTransId="{463F8B46-1B32-482B-B01E-C1ECD5B434F2}" sibTransId="{02CFB781-2B71-401F-BBB5-B058C7146FB5}"/>
    <dgm:cxn modelId="{0AA1E48E-8D05-41E7-BE85-517EA7A97984}" type="presOf" srcId="{21FF4BBF-256C-4E1F-BAAD-C28E66FB0707}" destId="{459F34DD-A4B9-4C24-A1C6-AA38EF54C3EF}" srcOrd="1" destOrd="0" presId="urn:microsoft.com/office/officeart/2005/8/layout/process1"/>
    <dgm:cxn modelId="{7D3537B7-707E-4E29-8371-25FA165619B9}" type="presOf" srcId="{4FF3C4B7-8379-4345-95B5-B7FA9708BFB0}" destId="{6BE52807-3B7A-4206-8497-28BC475C72EA}" srcOrd="1" destOrd="0" presId="urn:microsoft.com/office/officeart/2005/8/layout/process1"/>
    <dgm:cxn modelId="{9392F1CF-4BC1-4F7E-AAC0-4FD3EBF8F479}" type="presOf" srcId="{02CFB781-2B71-401F-BBB5-B058C7146FB5}" destId="{6B4132B0-E8B4-435F-9A22-55740C4BDF51}" srcOrd="0" destOrd="0" presId="urn:microsoft.com/office/officeart/2005/8/layout/process1"/>
    <dgm:cxn modelId="{78EABADD-1CFA-4524-85E5-B49D9C53A80B}" type="presOf" srcId="{69A5C888-A84A-4013-952A-0BD35E61CCB8}" destId="{E2E23FCC-FD63-4A00-A2C6-8E77487E5FF9}" srcOrd="0" destOrd="0" presId="urn:microsoft.com/office/officeart/2005/8/layout/process1"/>
    <dgm:cxn modelId="{28C4B8E2-7B18-4E46-A3B5-A4B06EED7013}" type="presOf" srcId="{2A9EB327-42FE-4708-9ACE-677474CC649F}" destId="{CD6F1F28-12C1-4609-B4A8-A43AA3BF7E59}" srcOrd="0" destOrd="0" presId="urn:microsoft.com/office/officeart/2005/8/layout/process1"/>
    <dgm:cxn modelId="{C789E7AE-F533-498E-BFD2-1C95387719E1}" type="presParOf" srcId="{8E3F15A6-D260-49AE-8045-827ABB133F6E}" destId="{CD6F1F28-12C1-4609-B4A8-A43AA3BF7E59}" srcOrd="0" destOrd="0" presId="urn:microsoft.com/office/officeart/2005/8/layout/process1"/>
    <dgm:cxn modelId="{56D8F952-A928-48EB-B54C-E4B9221F9F37}" type="presParOf" srcId="{8E3F15A6-D260-49AE-8045-827ABB133F6E}" destId="{06F924E1-8519-4DEB-B576-001BD7EEDCA2}" srcOrd="1" destOrd="0" presId="urn:microsoft.com/office/officeart/2005/8/layout/process1"/>
    <dgm:cxn modelId="{E804853F-28AE-4C62-B99C-3084D1F30366}" type="presParOf" srcId="{06F924E1-8519-4DEB-B576-001BD7EEDCA2}" destId="{459F34DD-A4B9-4C24-A1C6-AA38EF54C3EF}" srcOrd="0" destOrd="0" presId="urn:microsoft.com/office/officeart/2005/8/layout/process1"/>
    <dgm:cxn modelId="{2E1E6711-97F3-4F02-9483-55A4BF1BD737}" type="presParOf" srcId="{8E3F15A6-D260-49AE-8045-827ABB133F6E}" destId="{9405CB79-6B80-4CD8-931F-2FA56E741525}" srcOrd="2" destOrd="0" presId="urn:microsoft.com/office/officeart/2005/8/layout/process1"/>
    <dgm:cxn modelId="{46C3B1C6-6730-450D-8E76-E0DDB875C409}" type="presParOf" srcId="{8E3F15A6-D260-49AE-8045-827ABB133F6E}" destId="{6B4132B0-E8B4-435F-9A22-55740C4BDF51}" srcOrd="3" destOrd="0" presId="urn:microsoft.com/office/officeart/2005/8/layout/process1"/>
    <dgm:cxn modelId="{1CECA4B7-2AA4-4AF4-8750-0CB9FB7E1FD0}" type="presParOf" srcId="{6B4132B0-E8B4-435F-9A22-55740C4BDF51}" destId="{5D353C4F-6B4A-4D61-ABD4-5C961B15D88D}" srcOrd="0" destOrd="0" presId="urn:microsoft.com/office/officeart/2005/8/layout/process1"/>
    <dgm:cxn modelId="{D3E48D2E-D6D4-44B4-A520-31068E763B01}" type="presParOf" srcId="{8E3F15A6-D260-49AE-8045-827ABB133F6E}" destId="{75DCCA6E-89E4-435A-BD67-76A407C6FBE6}" srcOrd="4" destOrd="0" presId="urn:microsoft.com/office/officeart/2005/8/layout/process1"/>
    <dgm:cxn modelId="{A0B4BB4D-A856-46A6-803D-44AFA1039D1E}" type="presParOf" srcId="{8E3F15A6-D260-49AE-8045-827ABB133F6E}" destId="{55B8016A-A755-4069-A179-DFC2070CA8C9}" srcOrd="5" destOrd="0" presId="urn:microsoft.com/office/officeart/2005/8/layout/process1"/>
    <dgm:cxn modelId="{F4E14BA6-51FB-4980-89D0-9BC3BCC54C25}" type="presParOf" srcId="{55B8016A-A755-4069-A179-DFC2070CA8C9}" destId="{6BE52807-3B7A-4206-8497-28BC475C72EA}" srcOrd="0" destOrd="0" presId="urn:microsoft.com/office/officeart/2005/8/layout/process1"/>
    <dgm:cxn modelId="{DC4799DC-4625-414F-98CD-388808A42162}" type="presParOf" srcId="{8E3F15A6-D260-49AE-8045-827ABB133F6E}" destId="{E2E23FCC-FD63-4A00-A2C6-8E77487E5FF9}" srcOrd="6" destOrd="0" presId="urn:microsoft.com/office/officeart/2005/8/layout/process1"/>
  </dgm:cxnLst>
  <dgm:bg>
    <a:solidFill>
      <a:schemeClr val="bg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F1F28-12C1-4609-B4A8-A43AA3BF7E59}">
      <dsp:nvSpPr>
        <dsp:cNvPr id="0" name=""/>
        <dsp:cNvSpPr/>
      </dsp:nvSpPr>
      <dsp:spPr>
        <a:xfrm>
          <a:off x="5062" y="1495968"/>
          <a:ext cx="2213437" cy="13280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One</a:t>
          </a:r>
        </a:p>
      </dsp:txBody>
      <dsp:txXfrm>
        <a:off x="43960" y="1534866"/>
        <a:ext cx="2135641" cy="1250266"/>
      </dsp:txXfrm>
    </dsp:sp>
    <dsp:sp modelId="{06F924E1-8519-4DEB-B576-001BD7EEDCA2}">
      <dsp:nvSpPr>
        <dsp:cNvPr id="0" name=""/>
        <dsp:cNvSpPr/>
      </dsp:nvSpPr>
      <dsp:spPr>
        <a:xfrm>
          <a:off x="2439843" y="1885533"/>
          <a:ext cx="469248" cy="548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</a:t>
          </a:r>
        </a:p>
      </dsp:txBody>
      <dsp:txXfrm>
        <a:off x="2439843" y="1995319"/>
        <a:ext cx="328474" cy="329360"/>
      </dsp:txXfrm>
    </dsp:sp>
    <dsp:sp modelId="{9405CB79-6B80-4CD8-931F-2FA56E741525}">
      <dsp:nvSpPr>
        <dsp:cNvPr id="0" name=""/>
        <dsp:cNvSpPr/>
      </dsp:nvSpPr>
      <dsp:spPr>
        <a:xfrm>
          <a:off x="3103875" y="1495968"/>
          <a:ext cx="2213437" cy="13280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Two</a:t>
          </a:r>
        </a:p>
      </dsp:txBody>
      <dsp:txXfrm>
        <a:off x="3142773" y="1534866"/>
        <a:ext cx="2135641" cy="1250266"/>
      </dsp:txXfrm>
    </dsp:sp>
    <dsp:sp modelId="{6B4132B0-E8B4-435F-9A22-55740C4BDF51}">
      <dsp:nvSpPr>
        <dsp:cNvPr id="0" name=""/>
        <dsp:cNvSpPr/>
      </dsp:nvSpPr>
      <dsp:spPr>
        <a:xfrm>
          <a:off x="5538656" y="1885533"/>
          <a:ext cx="469248" cy="548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B</a:t>
          </a:r>
        </a:p>
      </dsp:txBody>
      <dsp:txXfrm>
        <a:off x="5538656" y="1995319"/>
        <a:ext cx="328474" cy="329360"/>
      </dsp:txXfrm>
    </dsp:sp>
    <dsp:sp modelId="{75DCCA6E-89E4-435A-BD67-76A407C6FBE6}">
      <dsp:nvSpPr>
        <dsp:cNvPr id="0" name=""/>
        <dsp:cNvSpPr/>
      </dsp:nvSpPr>
      <dsp:spPr>
        <a:xfrm>
          <a:off x="6202687" y="1495968"/>
          <a:ext cx="2213437" cy="13280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Three</a:t>
          </a:r>
        </a:p>
      </dsp:txBody>
      <dsp:txXfrm>
        <a:off x="6241585" y="1534866"/>
        <a:ext cx="2135641" cy="1250266"/>
      </dsp:txXfrm>
    </dsp:sp>
    <dsp:sp modelId="{55B8016A-A755-4069-A179-DFC2070CA8C9}">
      <dsp:nvSpPr>
        <dsp:cNvPr id="0" name=""/>
        <dsp:cNvSpPr/>
      </dsp:nvSpPr>
      <dsp:spPr>
        <a:xfrm>
          <a:off x="8637468" y="1885533"/>
          <a:ext cx="469248" cy="5489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</a:t>
          </a:r>
        </a:p>
      </dsp:txBody>
      <dsp:txXfrm>
        <a:off x="8637468" y="1995319"/>
        <a:ext cx="328474" cy="329360"/>
      </dsp:txXfrm>
    </dsp:sp>
    <dsp:sp modelId="{E2E23FCC-FD63-4A00-A2C6-8E77487E5FF9}">
      <dsp:nvSpPr>
        <dsp:cNvPr id="0" name=""/>
        <dsp:cNvSpPr/>
      </dsp:nvSpPr>
      <dsp:spPr>
        <a:xfrm>
          <a:off x="9301500" y="1495968"/>
          <a:ext cx="2213437" cy="13280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/>
            <a:t>Four</a:t>
          </a:r>
          <a:endParaRPr lang="en-US" sz="5500" kern="1200" dirty="0"/>
        </a:p>
      </dsp:txBody>
      <dsp:txXfrm>
        <a:off x="9340398" y="1534866"/>
        <a:ext cx="2135641" cy="12502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2B420-5222-0AAC-BB8F-5FC2D06B1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44A919-608D-18B0-BFD4-A9D84CF45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27625-562A-4842-836B-DCA29A222ECD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31A795-72A8-80EC-FFE1-2E1469244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6E7BBB-9E1A-E95F-D934-43D5E4344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DC522-B26E-4141-954E-736E903DA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71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261132-201A-D330-17B4-B994F9CF3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E779AB-FA81-4442-2306-0D1847BA0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63EEB-7A99-66D1-5257-929A4F6837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227625-562A-4842-836B-DCA29A222ECD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A6292-8C92-C18E-3BA1-633219FE1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D75C4-6A88-1295-1BE8-EA5E62CF8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FDC522-B26E-4141-954E-736E903DA0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4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E89AEA8-440D-BFC6-199A-9161A0F72C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681286"/>
              </p:ext>
            </p:extLst>
          </p:nvPr>
        </p:nvGraphicFramePr>
        <p:xfrm>
          <a:off x="336000" y="1269000"/>
          <a:ext cx="11520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2819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6x9minimal.potx" id="{A415893C-EE1F-4BAF-A288-47C0D1D9E29D}" vid="{41F76D42-8520-4C2A-9CBB-88C547746B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16x9minimal</Template>
  <TotalTime>0</TotalTime>
  <Words>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Regina Henschel</dc:creator>
  <cp:lastModifiedBy>Regina Henschel</cp:lastModifiedBy>
  <cp:revision>1</cp:revision>
  <dcterms:created xsi:type="dcterms:W3CDTF">2026-06-26T13:08:20Z</dcterms:created>
  <dcterms:modified xsi:type="dcterms:W3CDTF">2026-06-26T13:11:30Z</dcterms:modified>
</cp:coreProperties>
</file>