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75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75FF0-F111-4D80-AB6A-DC244C59C80A}" type="datetimeFigureOut">
              <a:rPr lang="en-US" smtClean="0"/>
              <a:t>11/11/2019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8D124-32A2-40B8-949D-AC0EAF8EFC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7819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75FF0-F111-4D80-AB6A-DC244C59C80A}" type="datetimeFigureOut">
              <a:rPr lang="en-US" smtClean="0"/>
              <a:t>11/11/2019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8D124-32A2-40B8-949D-AC0EAF8EFC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3384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75FF0-F111-4D80-AB6A-DC244C59C80A}" type="datetimeFigureOut">
              <a:rPr lang="en-US" smtClean="0"/>
              <a:t>11/11/2019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8D124-32A2-40B8-949D-AC0EAF8EFC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24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75FF0-F111-4D80-AB6A-DC244C59C80A}" type="datetimeFigureOut">
              <a:rPr lang="en-US" smtClean="0"/>
              <a:t>11/11/2019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8D124-32A2-40B8-949D-AC0EAF8EFC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4080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75FF0-F111-4D80-AB6A-DC244C59C80A}" type="datetimeFigureOut">
              <a:rPr lang="en-US" smtClean="0"/>
              <a:t>11/11/2019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8D124-32A2-40B8-949D-AC0EAF8EFC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816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75FF0-F111-4D80-AB6A-DC244C59C80A}" type="datetimeFigureOut">
              <a:rPr lang="en-US" smtClean="0"/>
              <a:t>11/11/2019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8D124-32A2-40B8-949D-AC0EAF8EFC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8863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75FF0-F111-4D80-AB6A-DC244C59C80A}" type="datetimeFigureOut">
              <a:rPr lang="en-US" smtClean="0"/>
              <a:t>11/11/2019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8D124-32A2-40B8-949D-AC0EAF8EFC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176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75FF0-F111-4D80-AB6A-DC244C59C80A}" type="datetimeFigureOut">
              <a:rPr lang="en-US" smtClean="0"/>
              <a:t>11/11/2019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8D124-32A2-40B8-949D-AC0EAF8EFC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8998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75FF0-F111-4D80-AB6A-DC244C59C80A}" type="datetimeFigureOut">
              <a:rPr lang="en-US" smtClean="0"/>
              <a:t>11/11/2019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8D124-32A2-40B8-949D-AC0EAF8EFC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3021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75FF0-F111-4D80-AB6A-DC244C59C80A}" type="datetimeFigureOut">
              <a:rPr lang="en-US" smtClean="0"/>
              <a:t>11/11/2019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8D124-32A2-40B8-949D-AC0EAF8EFC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2080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75FF0-F111-4D80-AB6A-DC244C59C80A}" type="datetimeFigureOut">
              <a:rPr lang="en-US" smtClean="0"/>
              <a:t>11/11/2019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8D124-32A2-40B8-949D-AC0EAF8EFC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7789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175FF0-F111-4D80-AB6A-DC244C59C80A}" type="datetimeFigureOut">
              <a:rPr lang="en-US" smtClean="0"/>
              <a:t>11/11/2019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38D124-32A2-40B8-949D-AC0EAF8EFC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056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4140613" y="3291840"/>
                <a:ext cx="802912" cy="61831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𝑎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𝑏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𝑐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0613" y="3291840"/>
                <a:ext cx="802912" cy="618311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833870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6</Words>
  <Application>Microsoft Office PowerPoint</Application>
  <PresentationFormat>On-screen Show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vmiklos</dc:creator>
  <cp:lastModifiedBy>vmiklos</cp:lastModifiedBy>
  <cp:revision>1</cp:revision>
  <dcterms:created xsi:type="dcterms:W3CDTF">2019-11-11T09:22:45Z</dcterms:created>
  <dcterms:modified xsi:type="dcterms:W3CDTF">2019-11-11T09:24:32Z</dcterms:modified>
</cp:coreProperties>
</file>