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73" r:id="rId2"/>
  </p:sldIdLst>
  <p:sldSz cx="10688638" cy="7562850"/>
  <p:notesSz cx="9144000" cy="6858000"/>
  <p:defaultTextStyle>
    <a:defPPr>
      <a:defRPr lang="en-US"/>
    </a:defPPr>
    <a:lvl1pPr algn="l" defTabSz="52065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520658" indent="-63495" algn="l" defTabSz="52065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1041316" indent="-126990" algn="l" defTabSz="52065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563558" indent="-192072" algn="l" defTabSz="52065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2084216" indent="-255566" algn="l" defTabSz="52065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5813" algn="l" defTabSz="457163" rtl="0" eaLnBrk="1" latinLnBrk="0" hangingPunct="1">
      <a:defRPr sz="21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2974" algn="l" defTabSz="457163" rtl="0" eaLnBrk="1" latinLnBrk="0" hangingPunct="1">
      <a:defRPr sz="21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138" algn="l" defTabSz="457163" rtl="0" eaLnBrk="1" latinLnBrk="0" hangingPunct="1">
      <a:defRPr sz="21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300" algn="l" defTabSz="457163" rtl="0" eaLnBrk="1" latinLnBrk="0" hangingPunct="1">
      <a:defRPr sz="21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tefanie Lightman" initials="" lastIdx="5" clrIdx="0"/>
  <p:cmAuthor id="1" name="Markus von Aschoff" initials="MVA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84B7"/>
    <a:srgbClr val="3871FF"/>
    <a:srgbClr val="F36C2C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ddels stil 2 - uthevingsfar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1818" autoAdjust="0"/>
  </p:normalViewPr>
  <p:slideViewPr>
    <p:cSldViewPr snapToGrid="0" snapToObjects="1" showGuides="1">
      <p:cViewPr varScale="1">
        <p:scale>
          <a:sx n="97" d="100"/>
          <a:sy n="97" d="100"/>
        </p:scale>
        <p:origin x="-1566" y="-96"/>
      </p:cViewPr>
      <p:guideLst>
        <p:guide orient="horz" pos="4129"/>
        <p:guide pos="1790"/>
      </p:guideLst>
    </p:cSldViewPr>
  </p:slideViewPr>
  <p:outlineViewPr>
    <p:cViewPr>
      <p:scale>
        <a:sx n="33" d="100"/>
        <a:sy n="33" d="100"/>
      </p:scale>
      <p:origin x="0" y="3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30" d="100"/>
          <a:sy n="130" d="100"/>
        </p:scale>
        <p:origin x="-1878" y="-90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521437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7712ABE0-09FC-DA4C-9365-E5E49B1E33F2}" type="datetime1">
              <a:rPr lang="en-US"/>
              <a:pPr/>
              <a:t>9/30/2020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521437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61BBD78B-5F64-BE4C-820E-81E71022C75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5797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521437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21BBE5F8-AA2D-BD48-B29D-876E5D2105CC}" type="datetime1">
              <a:rPr lang="en-US"/>
              <a:pPr/>
              <a:t>9/30/2020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54313" y="514350"/>
            <a:ext cx="3635375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Click to edit Master text styles</a:t>
            </a:r>
          </a:p>
          <a:p>
            <a:pPr lvl="1"/>
            <a:r>
              <a:rPr lang="de-DE"/>
              <a:t>Second level</a:t>
            </a:r>
          </a:p>
          <a:p>
            <a:pPr lvl="2"/>
            <a:r>
              <a:rPr lang="de-DE"/>
              <a:t>Third level</a:t>
            </a:r>
          </a:p>
          <a:p>
            <a:pPr lvl="3"/>
            <a:r>
              <a:rPr lang="de-DE"/>
              <a:t>Fourth level</a:t>
            </a:r>
          </a:p>
          <a:p>
            <a:pPr lvl="4"/>
            <a:r>
              <a:rPr lang="de-D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521437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961CEAA9-7765-BC41-82C6-6DB2D559F50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23701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16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163" algn="l" defTabSz="45716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324" algn="l" defTabSz="45716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488" algn="l" defTabSz="45716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650" algn="l" defTabSz="45716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5813" algn="l" defTabSz="4571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74" algn="l" defTabSz="4571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38" algn="l" defTabSz="4571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00" algn="l" defTabSz="4571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Z Title and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05832" y="61567"/>
            <a:ext cx="6707044" cy="460498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305834" y="437407"/>
            <a:ext cx="6707042" cy="352744"/>
          </a:xfrm>
        </p:spPr>
        <p:txBody>
          <a:bodyPr>
            <a:normAutofit/>
          </a:bodyPr>
          <a:lstStyle>
            <a:lvl1pPr>
              <a:defRPr sz="1800" b="1"/>
            </a:lvl1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855848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eZ_PPT_02_main_v9c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0688638" cy="7556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306388" y="61914"/>
            <a:ext cx="7905750" cy="460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104279" tIns="52139" rIns="104279" bIns="5213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06388" y="1308102"/>
            <a:ext cx="9847262" cy="544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104279" tIns="52139" rIns="104279" bIns="521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Click to edit Master text styles </a:t>
            </a:r>
            <a:r>
              <a:rPr lang="en-US"/>
              <a:t>–</a:t>
            </a:r>
            <a:r>
              <a:rPr lang="de-DE"/>
              <a:t> Do not use bullets</a:t>
            </a:r>
          </a:p>
          <a:p>
            <a:pPr lvl="1"/>
            <a:r>
              <a:rPr lang="de-DE"/>
              <a:t>18pt</a:t>
            </a:r>
          </a:p>
          <a:p>
            <a:pPr lvl="2"/>
            <a:r>
              <a:rPr lang="de-DE"/>
              <a:t>16pt</a:t>
            </a:r>
          </a:p>
          <a:p>
            <a:pPr lvl="3"/>
            <a:r>
              <a:rPr lang="de-DE"/>
              <a:t>14pt</a:t>
            </a:r>
          </a:p>
          <a:p>
            <a:pPr lvl="1"/>
            <a:r>
              <a:rPr lang="de-DE"/>
              <a:t>	18pt</a:t>
            </a:r>
          </a:p>
          <a:p>
            <a:pPr lvl="2"/>
            <a:r>
              <a:rPr lang="de-DE"/>
              <a:t>16pt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173538" y="7227888"/>
            <a:ext cx="2493962" cy="195262"/>
          </a:xfrm>
          <a:prstGeom prst="rect">
            <a:avLst/>
          </a:prstGeom>
        </p:spPr>
        <p:txBody>
          <a:bodyPr vert="horz" wrap="square" lIns="104279" tIns="52139" rIns="104279" bIns="52139" numCol="1" anchor="ctr" anchorCtr="0" compatLnSpc="1">
            <a:prstTxWarp prst="textNoShape">
              <a:avLst/>
            </a:prstTxWarp>
          </a:bodyPr>
          <a:lstStyle>
            <a:lvl1pPr algn="ctr">
              <a:defRPr sz="1000" b="1">
                <a:solidFill>
                  <a:srgbClr val="FFFFFF"/>
                </a:solidFill>
                <a:cs typeface="Arial" charset="0"/>
              </a:defRPr>
            </a:lvl1pPr>
          </a:lstStyle>
          <a:p>
            <a:fld id="{FFA42BBE-0C55-6242-A559-25681AECC4E8}" type="datetime1">
              <a:rPr lang="de-DE" smtClean="0"/>
              <a:pPr/>
              <a:t>30.09.2020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6388" y="7218364"/>
            <a:ext cx="2825750" cy="193675"/>
          </a:xfrm>
          <a:prstGeom prst="rect">
            <a:avLst/>
          </a:prstGeom>
        </p:spPr>
        <p:txBody>
          <a:bodyPr vert="horz" wrap="square" lIns="104279" tIns="52139" rIns="104279" bIns="52139" numCol="1" anchor="ctr" anchorCtr="0" compatLnSpc="1">
            <a:prstTxWarp prst="textNoShape">
              <a:avLst/>
            </a:prstTxWarp>
          </a:bodyPr>
          <a:lstStyle>
            <a:lvl1pPr>
              <a:defRPr sz="1000" b="1">
                <a:solidFill>
                  <a:srgbClr val="FFFFFF"/>
                </a:solidFill>
                <a:cs typeface="Arial" charset="0"/>
              </a:defRPr>
            </a:lvl1pPr>
          </a:lstStyle>
          <a:p>
            <a:r>
              <a:rPr lang="de-DE" smtClean="0"/>
              <a:t>Gabriele Viebach CEO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59688" y="7218364"/>
            <a:ext cx="2493962" cy="193675"/>
          </a:xfrm>
          <a:prstGeom prst="rect">
            <a:avLst/>
          </a:prstGeom>
        </p:spPr>
        <p:txBody>
          <a:bodyPr vert="horz" wrap="square" lIns="104279" tIns="52139" rIns="104279" bIns="52139" numCol="1" anchor="ctr" anchorCtr="0" compatLnSpc="1">
            <a:prstTxWarp prst="textNoShape">
              <a:avLst/>
            </a:prstTxWarp>
          </a:bodyPr>
          <a:lstStyle>
            <a:lvl1pPr algn="r">
              <a:defRPr sz="1000" b="1">
                <a:solidFill>
                  <a:srgbClr val="FFFFFF"/>
                </a:solidFill>
                <a:cs typeface="Arial" charset="0"/>
              </a:defRPr>
            </a:lvl1pPr>
          </a:lstStyle>
          <a:p>
            <a:r>
              <a:rPr lang="en-US"/>
              <a:t>SLIDE </a:t>
            </a:r>
            <a:fld id="{FBD33FD9-1CFF-D14C-B6F3-EFD6CB81AD4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</p:sldLayoutIdLst>
  <p:hf hdr="0"/>
  <p:txStyles>
    <p:titleStyle>
      <a:lvl1pPr algn="l" defTabSz="520658" rtl="0" eaLnBrk="1" fontAlgn="base" hangingPunct="1">
        <a:spcBef>
          <a:spcPct val="0"/>
        </a:spcBef>
        <a:spcAft>
          <a:spcPct val="0"/>
        </a:spcAft>
        <a:defRPr sz="2900" b="1" kern="1200">
          <a:solidFill>
            <a:srgbClr val="2A84B7"/>
          </a:solidFill>
          <a:latin typeface="Arial"/>
          <a:ea typeface="ＭＳ Ｐゴシック" charset="0"/>
          <a:cs typeface="Arial"/>
        </a:defRPr>
      </a:lvl1pPr>
      <a:lvl2pPr algn="l" defTabSz="520658" rtl="0" eaLnBrk="1" fontAlgn="base" hangingPunct="1">
        <a:spcBef>
          <a:spcPct val="0"/>
        </a:spcBef>
        <a:spcAft>
          <a:spcPct val="0"/>
        </a:spcAft>
        <a:defRPr sz="2900" b="1">
          <a:solidFill>
            <a:srgbClr val="2A84B7"/>
          </a:solidFill>
          <a:latin typeface="Arial" charset="0"/>
          <a:ea typeface="ＭＳ Ｐゴシック" charset="0"/>
        </a:defRPr>
      </a:lvl2pPr>
      <a:lvl3pPr algn="l" defTabSz="520658" rtl="0" eaLnBrk="1" fontAlgn="base" hangingPunct="1">
        <a:spcBef>
          <a:spcPct val="0"/>
        </a:spcBef>
        <a:spcAft>
          <a:spcPct val="0"/>
        </a:spcAft>
        <a:defRPr sz="2900" b="1">
          <a:solidFill>
            <a:srgbClr val="2A84B7"/>
          </a:solidFill>
          <a:latin typeface="Arial" charset="0"/>
          <a:ea typeface="ＭＳ Ｐゴシック" charset="0"/>
        </a:defRPr>
      </a:lvl3pPr>
      <a:lvl4pPr algn="l" defTabSz="520658" rtl="0" eaLnBrk="1" fontAlgn="base" hangingPunct="1">
        <a:spcBef>
          <a:spcPct val="0"/>
        </a:spcBef>
        <a:spcAft>
          <a:spcPct val="0"/>
        </a:spcAft>
        <a:defRPr sz="2900" b="1">
          <a:solidFill>
            <a:srgbClr val="2A84B7"/>
          </a:solidFill>
          <a:latin typeface="Arial" charset="0"/>
          <a:ea typeface="ＭＳ Ｐゴシック" charset="0"/>
        </a:defRPr>
      </a:lvl4pPr>
      <a:lvl5pPr algn="l" defTabSz="520658" rtl="0" eaLnBrk="1" fontAlgn="base" hangingPunct="1">
        <a:spcBef>
          <a:spcPct val="0"/>
        </a:spcBef>
        <a:spcAft>
          <a:spcPct val="0"/>
        </a:spcAft>
        <a:defRPr sz="2900" b="1">
          <a:solidFill>
            <a:srgbClr val="2A84B7"/>
          </a:solidFill>
          <a:latin typeface="Arial" charset="0"/>
          <a:ea typeface="ＭＳ Ｐゴシック" charset="0"/>
        </a:defRPr>
      </a:lvl5pPr>
      <a:lvl6pPr marL="457163" algn="l" defTabSz="520658" rtl="0" eaLnBrk="1" fontAlgn="base" hangingPunct="1">
        <a:spcBef>
          <a:spcPct val="0"/>
        </a:spcBef>
        <a:spcAft>
          <a:spcPct val="0"/>
        </a:spcAft>
        <a:defRPr sz="2900" b="1">
          <a:solidFill>
            <a:srgbClr val="2A84B7"/>
          </a:solidFill>
          <a:latin typeface="Arial" charset="0"/>
          <a:ea typeface="ＭＳ Ｐゴシック" charset="0"/>
        </a:defRPr>
      </a:lvl6pPr>
      <a:lvl7pPr marL="914324" algn="l" defTabSz="520658" rtl="0" eaLnBrk="1" fontAlgn="base" hangingPunct="1">
        <a:spcBef>
          <a:spcPct val="0"/>
        </a:spcBef>
        <a:spcAft>
          <a:spcPct val="0"/>
        </a:spcAft>
        <a:defRPr sz="2900" b="1">
          <a:solidFill>
            <a:srgbClr val="2A84B7"/>
          </a:solidFill>
          <a:latin typeface="Arial" charset="0"/>
          <a:ea typeface="ＭＳ Ｐゴシック" charset="0"/>
        </a:defRPr>
      </a:lvl7pPr>
      <a:lvl8pPr marL="1371488" algn="l" defTabSz="520658" rtl="0" eaLnBrk="1" fontAlgn="base" hangingPunct="1">
        <a:spcBef>
          <a:spcPct val="0"/>
        </a:spcBef>
        <a:spcAft>
          <a:spcPct val="0"/>
        </a:spcAft>
        <a:defRPr sz="2900" b="1">
          <a:solidFill>
            <a:srgbClr val="2A84B7"/>
          </a:solidFill>
          <a:latin typeface="Arial" charset="0"/>
          <a:ea typeface="ＭＳ Ｐゴシック" charset="0"/>
        </a:defRPr>
      </a:lvl8pPr>
      <a:lvl9pPr marL="1828650" algn="l" defTabSz="520658" rtl="0" eaLnBrk="1" fontAlgn="base" hangingPunct="1">
        <a:spcBef>
          <a:spcPct val="0"/>
        </a:spcBef>
        <a:spcAft>
          <a:spcPct val="0"/>
        </a:spcAft>
        <a:defRPr sz="2900" b="1">
          <a:solidFill>
            <a:srgbClr val="2A84B7"/>
          </a:solidFill>
          <a:latin typeface="Arial" charset="0"/>
          <a:ea typeface="ＭＳ Ｐゴシック" charset="0"/>
        </a:defRPr>
      </a:lvl9pPr>
    </p:titleStyle>
    <p:bodyStyle>
      <a:lvl1pPr marL="342871" indent="-342871" algn="l" defTabSz="520658" rtl="0" eaLnBrk="1" fontAlgn="base" hangingPunct="1">
        <a:spcBef>
          <a:spcPct val="20000"/>
        </a:spcBef>
        <a:spcAft>
          <a:spcPct val="0"/>
        </a:spcAft>
        <a:defRPr sz="2000" kern="1200">
          <a:solidFill>
            <a:srgbClr val="404040"/>
          </a:solidFill>
          <a:latin typeface="Arial"/>
          <a:ea typeface="ＭＳ Ｐゴシック" charset="0"/>
          <a:cs typeface="Arial"/>
        </a:defRPr>
      </a:lvl1pPr>
      <a:lvl2pPr marL="520658" indent="-63495" algn="l" defTabSz="520658" rtl="0" eaLnBrk="1" fontAlgn="base" hangingPunct="1">
        <a:spcBef>
          <a:spcPct val="20000"/>
        </a:spcBef>
        <a:spcAft>
          <a:spcPct val="0"/>
        </a:spcAft>
        <a:buFont typeface="Arial" charset="0"/>
        <a:defRPr kern="1200">
          <a:solidFill>
            <a:srgbClr val="404040"/>
          </a:solidFill>
          <a:latin typeface="Arial"/>
          <a:ea typeface="ＭＳ Ｐゴシック" charset="0"/>
          <a:cs typeface="Arial"/>
        </a:defRPr>
      </a:lvl2pPr>
      <a:lvl3pPr marL="1041316" indent="-126990" algn="l" defTabSz="520658" rtl="0" eaLnBrk="1" fontAlgn="base" hangingPunct="1">
        <a:spcBef>
          <a:spcPct val="20000"/>
        </a:spcBef>
        <a:spcAft>
          <a:spcPct val="0"/>
        </a:spcAft>
        <a:buFont typeface="Arial" charset="0"/>
        <a:defRPr sz="1600" kern="1200">
          <a:solidFill>
            <a:srgbClr val="404040"/>
          </a:solidFill>
          <a:latin typeface="Arial"/>
          <a:ea typeface="ＭＳ Ｐゴシック" charset="0"/>
          <a:cs typeface="Arial"/>
        </a:defRPr>
      </a:lvl3pPr>
      <a:lvl4pPr marL="1563558" indent="-192072" algn="l" defTabSz="520658" rtl="0" eaLnBrk="1" fontAlgn="base" hangingPunct="1">
        <a:spcBef>
          <a:spcPct val="20000"/>
        </a:spcBef>
        <a:spcAft>
          <a:spcPct val="0"/>
        </a:spcAft>
        <a:buFont typeface="Arial" charset="0"/>
        <a:defRPr sz="1400" kern="1200">
          <a:solidFill>
            <a:srgbClr val="404040"/>
          </a:solidFill>
          <a:latin typeface="Arial"/>
          <a:ea typeface="ＭＳ Ｐゴシック" charset="0"/>
          <a:cs typeface="Arial"/>
        </a:defRPr>
      </a:lvl4pPr>
      <a:lvl5pPr marL="2084216" indent="-255566" algn="l" defTabSz="520658" rtl="0" eaLnBrk="1" fontAlgn="base" hangingPunct="1">
        <a:spcBef>
          <a:spcPct val="20000"/>
        </a:spcBef>
        <a:spcAft>
          <a:spcPct val="0"/>
        </a:spcAft>
        <a:buFont typeface="Arial" charset="0"/>
        <a:defRPr sz="2300" kern="1200">
          <a:solidFill>
            <a:srgbClr val="404040"/>
          </a:solidFill>
          <a:latin typeface="Arial"/>
          <a:ea typeface="ＭＳ Ｐゴシック" charset="0"/>
          <a:cs typeface="Arial"/>
        </a:defRPr>
      </a:lvl5pPr>
      <a:lvl6pPr marL="2867665" indent="-260697" algn="l" defTabSz="521395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060" indent="-260697" algn="l" defTabSz="521395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0455" indent="-260697" algn="l" defTabSz="521395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1848" indent="-260697" algn="l" defTabSz="521395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2139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395" algn="l" defTabSz="52139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787" algn="l" defTabSz="52139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182" algn="l" defTabSz="52139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5576" algn="l" defTabSz="52139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6970" algn="l" defTabSz="52139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8363" algn="l" defTabSz="52139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9757" algn="l" defTabSz="52139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1151" algn="l" defTabSz="52139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Professional Services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Z Standard Presentation">
  <a:themeElements>
    <a:clrScheme name="eZ Color Scheme">
      <a:dk1>
        <a:srgbClr val="404040"/>
      </a:dk1>
      <a:lt1>
        <a:srgbClr val="939598"/>
      </a:lt1>
      <a:dk2>
        <a:srgbClr val="FFFFFF"/>
      </a:dk2>
      <a:lt2>
        <a:srgbClr val="FFFFFF"/>
      </a:lt2>
      <a:accent1>
        <a:srgbClr val="F36C2C"/>
      </a:accent1>
      <a:accent2>
        <a:srgbClr val="2A84B7"/>
      </a:accent2>
      <a:accent3>
        <a:srgbClr val="303030"/>
      </a:accent3>
      <a:accent4>
        <a:srgbClr val="939598"/>
      </a:accent4>
      <a:accent5>
        <a:srgbClr val="F9B790"/>
      </a:accent5>
      <a:accent6>
        <a:srgbClr val="94C1DB"/>
      </a:accent6>
      <a:hlink>
        <a:srgbClr val="F36C2C"/>
      </a:hlink>
      <a:folHlink>
        <a:srgbClr val="93959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eZ Standard Presentation</Template>
  <TotalTime>2</TotalTime>
  <Words>2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eZ Standard Presentation</vt:lpstr>
      <vt:lpstr>Professional Services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eZ Professional Services</dc:title>
  <dc:creator>Dr. Uwe Alkemper</dc:creator>
  <cp:lastModifiedBy>Miklos Vajna</cp:lastModifiedBy>
  <cp:revision>18</cp:revision>
  <dcterms:created xsi:type="dcterms:W3CDTF">2011-11-24T13:46:38Z</dcterms:created>
  <dcterms:modified xsi:type="dcterms:W3CDTF">2020-09-30T10:55:51Z</dcterms:modified>
</cp:coreProperties>
</file>