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</p:sldMasterIdLst>
  <p:sldIdLst>
    <p:sldId id="256" r:id="rId2"/>
  </p:sldIdLst>
  <p:sldSz cx="8640763" cy="5759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14" userDrawn="1">
          <p15:clr>
            <a:srgbClr val="A4A3A4"/>
          </p15:clr>
        </p15:guide>
        <p15:guide id="2" pos="272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8" autoAdjust="0"/>
    <p:restoredTop sz="94660"/>
  </p:normalViewPr>
  <p:slideViewPr>
    <p:cSldViewPr snapToGrid="0">
      <p:cViewPr varScale="1">
        <p:scale>
          <a:sx n="73" d="100"/>
          <a:sy n="73" d="100"/>
        </p:scale>
        <p:origin x="768" y="72"/>
      </p:cViewPr>
      <p:guideLst>
        <p:guide orient="horz" pos="1814"/>
        <p:guide pos="272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8913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053" y="306639"/>
            <a:ext cx="7452658" cy="1113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053" y="1533187"/>
            <a:ext cx="7452658" cy="3654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061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767913" rtl="0" eaLnBrk="1" latinLnBrk="0" hangingPunct="1">
        <a:lnSpc>
          <a:spcPct val="90000"/>
        </a:lnSpc>
        <a:spcBef>
          <a:spcPct val="0"/>
        </a:spcBef>
        <a:buNone/>
        <a:defRPr sz="36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1978" indent="-191978" algn="l" defTabSz="767913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Char char="•"/>
        <a:defRPr sz="2351" kern="1200">
          <a:solidFill>
            <a:schemeClr val="tx1"/>
          </a:solidFill>
          <a:latin typeface="+mn-lt"/>
          <a:ea typeface="+mn-ea"/>
          <a:cs typeface="+mn-cs"/>
        </a:defRPr>
      </a:lvl1pPr>
      <a:lvl2pPr marL="57593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2pPr>
      <a:lvl3pPr marL="95989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3pPr>
      <a:lvl4pPr marL="134384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72780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211176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49571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879674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26363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83957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6791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3pPr>
      <a:lvl4pPr marL="115187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53582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191978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303739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68769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071652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Circle two paragraphs">
            <a:extLst>
              <a:ext uri="{FF2B5EF4-FFF2-40B4-BE49-F238E27FC236}">
                <a16:creationId xmlns:a16="http://schemas.microsoft.com/office/drawing/2014/main" id="{6035E07A-B16F-4290-BCCB-996FE3CEACDC}"/>
              </a:ext>
            </a:extLst>
          </p:cNvPr>
          <p:cNvSpPr txBox="1"/>
          <p:nvPr/>
        </p:nvSpPr>
        <p:spPr>
          <a:xfrm>
            <a:off x="3239588" y="1799725"/>
            <a:ext cx="2160000" cy="2160000"/>
          </a:xfrm>
          <a:prstGeom prst="rect">
            <a:avLst/>
          </a:prstGeom>
          <a:noFill/>
        </p:spPr>
        <p:txBody>
          <a:bodyPr wrap="square" rtlCol="0">
            <a:prstTxWarp prst="textCircle">
              <a:avLst>
                <a:gd name="adj" fmla="val 16200000"/>
              </a:avLst>
            </a:prstTxWarp>
            <a:spAutoFit/>
          </a:bodyPr>
          <a:lstStyle/>
          <a:p>
            <a:r>
              <a:rPr lang="en-US" sz="400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Fontwork 40pt</a:t>
            </a:r>
          </a:p>
          <a:p>
            <a:r>
              <a:rPr lang="en-US" sz="400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type Circle curve</a:t>
            </a:r>
          </a:p>
        </p:txBody>
      </p:sp>
    </p:spTree>
    <p:extLst>
      <p:ext uri="{BB962C8B-B14F-4D97-AF65-F5344CB8AC3E}">
        <p14:creationId xmlns:p14="http://schemas.microsoft.com/office/powerpoint/2010/main" val="107836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5BE51DD-FEFD-41BD-BC9A-87613D50E9A8}" vid="{4E03261A-CC9A-42E9-97D1-CB20A6695C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Quer24x16</Template>
  <TotalTime>28</TotalTime>
  <Words>5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Liberation Sans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Regina Henschel</dc:creator>
  <cp:lastModifiedBy>Regina Henschel</cp:lastModifiedBy>
  <cp:revision>8</cp:revision>
  <dcterms:created xsi:type="dcterms:W3CDTF">2021-10-17T14:58:34Z</dcterms:created>
  <dcterms:modified xsi:type="dcterms:W3CDTF">2021-10-17T16:26:58Z</dcterms:modified>
</cp:coreProperties>
</file>