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sldIdLst>
    <p:sldId id="256" r:id="rId2"/>
  </p:sldIdLst>
  <p:sldSz cx="864076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0" autoAdjust="0"/>
    <p:restoredTop sz="94660"/>
  </p:normalViewPr>
  <p:slideViewPr>
    <p:cSldViewPr snapToGrid="0">
      <p:cViewPr varScale="1">
        <p:scale>
          <a:sx n="74" d="100"/>
          <a:sy n="74" d="100"/>
        </p:scale>
        <p:origin x="62" y="4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91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053" y="306639"/>
            <a:ext cx="7452658" cy="111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53" y="1533187"/>
            <a:ext cx="7452658" cy="3654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06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767913" rtl="0" eaLnBrk="1" latinLnBrk="0" hangingPunct="1">
        <a:lnSpc>
          <a:spcPct val="90000"/>
        </a:lnSpc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78" indent="-191978" algn="l" defTabSz="767913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351" kern="1200">
          <a:solidFill>
            <a:schemeClr val="tx1"/>
          </a:solidFill>
          <a:latin typeface="+mn-lt"/>
          <a:ea typeface="+mn-ea"/>
          <a:cs typeface="+mn-cs"/>
        </a:defRPr>
      </a:lvl1pPr>
      <a:lvl2pPr marL="57593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2pPr>
      <a:lvl3pPr marL="95989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4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72780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211176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49571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879674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26363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83957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6791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3pPr>
      <a:lvl4pPr marL="115187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53582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191978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303739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68769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071652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ThemeColor">
            <a:extLst>
              <a:ext uri="{FF2B5EF4-FFF2-40B4-BE49-F238E27FC236}">
                <a16:creationId xmlns:a16="http://schemas.microsoft.com/office/drawing/2014/main" id="{A161D954-C39C-94A4-5779-584614D610C0}"/>
              </a:ext>
            </a:extLst>
          </p:cNvPr>
          <p:cNvSpPr/>
          <p:nvPr/>
        </p:nvSpPr>
        <p:spPr>
          <a:xfrm>
            <a:off x="553254" y="321246"/>
            <a:ext cx="3451187" cy="242983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Inflate">
              <a:avLst>
                <a:gd name="adj" fmla="val 20000"/>
              </a:avLst>
            </a:prstTxWarp>
            <a:spAutoFit/>
          </a:bodyPr>
          <a:lstStyle/>
          <a:p>
            <a:pPr algn="ctr"/>
            <a:r>
              <a:rPr lang="en-US" sz="5400" b="1">
                <a:ln w="76200">
                  <a:solidFill>
                    <a:schemeClr val="accent6">
                      <a:alpha val="40000"/>
                    </a:schemeClr>
                  </a:solidFill>
                  <a:prstDash val="solid"/>
                </a:ln>
                <a:gradFill>
                  <a:gsLst>
                    <a:gs pos="0">
                      <a:srgbClr val="FFC000"/>
                    </a:gs>
                    <a:gs pos="100000">
                      <a:srgbClr val="C00000"/>
                    </a:gs>
                  </a:gsLst>
                  <a:lin ang="1260000" scaled="0"/>
                </a:gradFill>
              </a:rPr>
              <a:t>Happy</a:t>
            </a:r>
          </a:p>
          <a:p>
            <a:pPr algn="ctr"/>
            <a:r>
              <a:rPr lang="en-US" sz="5400" b="1" cap="none" spc="0">
                <a:ln w="76200">
                  <a:solidFill>
                    <a:schemeClr val="accent6">
                      <a:alpha val="40000"/>
                    </a:schemeClr>
                  </a:solidFill>
                  <a:prstDash val="solid"/>
                </a:ln>
                <a:gradFill>
                  <a:gsLst>
                    <a:gs pos="0">
                      <a:srgbClr val="FFC000"/>
                    </a:gs>
                    <a:gs pos="100000">
                      <a:srgbClr val="C00000"/>
                    </a:gs>
                  </a:gsLst>
                  <a:lin ang="1260000" scaled="0"/>
                </a:gradFill>
                <a:effectLst/>
              </a:rPr>
              <a:t>Birthday</a:t>
            </a:r>
          </a:p>
        </p:txBody>
      </p:sp>
      <p:sp>
        <p:nvSpPr>
          <p:cNvPr id="3" name="radialDirectColor">
            <a:extLst>
              <a:ext uri="{FF2B5EF4-FFF2-40B4-BE49-F238E27FC236}">
                <a16:creationId xmlns:a16="http://schemas.microsoft.com/office/drawing/2014/main" id="{B6DA0AEB-59E1-B0ED-CAA3-DF97306BEA77}"/>
              </a:ext>
            </a:extLst>
          </p:cNvPr>
          <p:cNvSpPr/>
          <p:nvPr/>
        </p:nvSpPr>
        <p:spPr>
          <a:xfrm>
            <a:off x="4320381" y="321246"/>
            <a:ext cx="3451187" cy="242983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Inflate">
              <a:avLst>
                <a:gd name="adj" fmla="val 20000"/>
              </a:avLst>
            </a:prstTxWarp>
            <a:spAutoFit/>
          </a:bodyPr>
          <a:lstStyle/>
          <a:p>
            <a:pPr algn="ctr"/>
            <a:r>
              <a:rPr lang="en-US" sz="5400" b="1">
                <a:ln w="22225" cap="rnd">
                  <a:solidFill>
                    <a:schemeClr val="accent6"/>
                  </a:solidFill>
                  <a:prstDash val="sysDot"/>
                  <a:bevel/>
                </a:ln>
                <a:gradFill flip="none" rotWithShape="1">
                  <a:gsLst>
                    <a:gs pos="0">
                      <a:srgbClr val="FFFF00">
                        <a:alpha val="70000"/>
                        <a:lumMod val="90000"/>
                      </a:srgbClr>
                    </a:gs>
                    <a:gs pos="100000">
                      <a:srgbClr val="0070C0">
                        <a:lumMod val="90000"/>
                        <a:lumOff val="10000"/>
                        <a:alpha val="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</a:rPr>
              <a:t>Happy</a:t>
            </a:r>
          </a:p>
          <a:p>
            <a:pPr algn="ctr"/>
            <a:r>
              <a:rPr lang="en-US" sz="5400" b="1" cap="none" spc="0">
                <a:ln w="22225" cap="rnd">
                  <a:solidFill>
                    <a:schemeClr val="accent6"/>
                  </a:solidFill>
                  <a:prstDash val="sysDot"/>
                  <a:bevel/>
                </a:ln>
                <a:gradFill flip="none" rotWithShape="1">
                  <a:gsLst>
                    <a:gs pos="0">
                      <a:srgbClr val="FFFF00">
                        <a:alpha val="70000"/>
                        <a:lumMod val="90000"/>
                      </a:srgbClr>
                    </a:gs>
                    <a:gs pos="100000">
                      <a:srgbClr val="0070C0">
                        <a:lumMod val="90000"/>
                        <a:lumOff val="10000"/>
                        <a:alpha val="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/>
              </a:rPr>
              <a:t>Birthday</a:t>
            </a:r>
          </a:p>
        </p:txBody>
      </p:sp>
      <p:sp>
        <p:nvSpPr>
          <p:cNvPr id="4" name="rectSolidColorGradientTransparenc">
            <a:extLst>
              <a:ext uri="{FF2B5EF4-FFF2-40B4-BE49-F238E27FC236}">
                <a16:creationId xmlns:a16="http://schemas.microsoft.com/office/drawing/2014/main" id="{3A462EF7-DC50-050D-322F-5ECF552F009F}"/>
              </a:ext>
            </a:extLst>
          </p:cNvPr>
          <p:cNvSpPr/>
          <p:nvPr/>
        </p:nvSpPr>
        <p:spPr>
          <a:xfrm>
            <a:off x="466663" y="2879725"/>
            <a:ext cx="3451187" cy="242983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Inflate">
              <a:avLst>
                <a:gd name="adj" fmla="val 20000"/>
              </a:avLst>
            </a:prstTxWarp>
            <a:spAutoFit/>
          </a:bodyPr>
          <a:lstStyle/>
          <a:p>
            <a:pPr algn="ctr"/>
            <a:r>
              <a:rPr lang="en-US" sz="5400" b="1">
                <a:ln w="76200">
                  <a:noFill/>
                  <a:prstDash val="solid"/>
                </a:ln>
                <a:gradFill flip="none" rotWithShape="1">
                  <a:gsLst>
                    <a:gs pos="0">
                      <a:schemeClr val="accent1">
                        <a:alpha val="0"/>
                      </a:schemeClr>
                    </a:gs>
                    <a:gs pos="100000">
                      <a:schemeClr val="accent1"/>
                    </a:gs>
                  </a:gsLst>
                  <a:path path="rect">
                    <a:fillToRect l="100000" b="100000"/>
                  </a:path>
                  <a:tileRect t="-100000" r="-100000"/>
                </a:gradFill>
              </a:rPr>
              <a:t>Happy</a:t>
            </a:r>
          </a:p>
          <a:p>
            <a:pPr algn="ctr"/>
            <a:r>
              <a:rPr lang="en-US" sz="5400" b="1" cap="none" spc="0">
                <a:ln w="76200">
                  <a:noFill/>
                  <a:prstDash val="solid"/>
                </a:ln>
                <a:gradFill flip="none" rotWithShape="1">
                  <a:gsLst>
                    <a:gs pos="0">
                      <a:schemeClr val="accent1">
                        <a:alpha val="0"/>
                      </a:schemeClr>
                    </a:gs>
                    <a:gs pos="100000">
                      <a:schemeClr val="accent1"/>
                    </a:gs>
                  </a:gsLst>
                  <a:path path="rect">
                    <a:fillToRect l="100000" b="100000"/>
                  </a:path>
                  <a:tileRect t="-100000" r="-100000"/>
                </a:gradFill>
                <a:effectLst/>
              </a:rPr>
              <a:t>Birthday</a:t>
            </a:r>
          </a:p>
        </p:txBody>
      </p:sp>
    </p:spTree>
    <p:extLst>
      <p:ext uri="{BB962C8B-B14F-4D97-AF65-F5344CB8AC3E}">
        <p14:creationId xmlns:p14="http://schemas.microsoft.com/office/powerpoint/2010/main" val="107836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5BE51DD-FEFD-41BD-BC9A-87613D50E9A8}" vid="{4E03261A-CC9A-42E9-97D1-CB20A6695C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Quer24x16</Template>
  <TotalTime>48</TotalTime>
  <Words>6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Henschel</dc:creator>
  <cp:lastModifiedBy>Regina Henschel</cp:lastModifiedBy>
  <cp:revision>7</cp:revision>
  <dcterms:created xsi:type="dcterms:W3CDTF">2023-03-11T18:40:04Z</dcterms:created>
  <dcterms:modified xsi:type="dcterms:W3CDTF">2023-03-12T14:23:22Z</dcterms:modified>
</cp:coreProperties>
</file>