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</p:sldMasterIdLst>
  <p:sldIdLst>
    <p:sldId id="256" r:id="rId2"/>
  </p:sldIdLst>
  <p:sldSz cx="8640763" cy="57594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7" autoAdjust="0"/>
    <p:restoredTop sz="94660"/>
  </p:normalViewPr>
  <p:slideViewPr>
    <p:cSldViewPr snapToGrid="0">
      <p:cViewPr varScale="1">
        <p:scale>
          <a:sx n="78" d="100"/>
          <a:sy n="78" d="100"/>
        </p:scale>
        <p:origin x="77" y="41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8913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4053" y="306639"/>
            <a:ext cx="7452658" cy="11132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053" y="1533187"/>
            <a:ext cx="7452658" cy="36543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061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767913" rtl="0" eaLnBrk="1" latinLnBrk="0" hangingPunct="1">
        <a:lnSpc>
          <a:spcPct val="90000"/>
        </a:lnSpc>
        <a:spcBef>
          <a:spcPct val="0"/>
        </a:spcBef>
        <a:buNone/>
        <a:defRPr sz="369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1978" indent="-191978" algn="l" defTabSz="767913" rtl="0" eaLnBrk="1" latinLnBrk="0" hangingPunct="1">
        <a:lnSpc>
          <a:spcPct val="90000"/>
        </a:lnSpc>
        <a:spcBef>
          <a:spcPts val="840"/>
        </a:spcBef>
        <a:buFont typeface="Arial" panose="020B0604020202020204" pitchFamily="34" charset="0"/>
        <a:buChar char="•"/>
        <a:defRPr sz="2351" kern="1200">
          <a:solidFill>
            <a:schemeClr val="tx1"/>
          </a:solidFill>
          <a:latin typeface="+mn-lt"/>
          <a:ea typeface="+mn-ea"/>
          <a:cs typeface="+mn-cs"/>
        </a:defRPr>
      </a:lvl1pPr>
      <a:lvl2pPr marL="57593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2016" kern="1200">
          <a:solidFill>
            <a:schemeClr val="tx1"/>
          </a:solidFill>
          <a:latin typeface="+mn-lt"/>
          <a:ea typeface="+mn-ea"/>
          <a:cs typeface="+mn-cs"/>
        </a:defRPr>
      </a:lvl2pPr>
      <a:lvl3pPr marL="95989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3pPr>
      <a:lvl4pPr marL="134384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72780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211176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49571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879674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26363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1pPr>
      <a:lvl2pPr marL="383957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2pPr>
      <a:lvl3pPr marL="76791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3pPr>
      <a:lvl4pPr marL="115187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53582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191978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303739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68769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071652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eflateInflate">
            <a:extLst>
              <a:ext uri="{FF2B5EF4-FFF2-40B4-BE49-F238E27FC236}">
                <a16:creationId xmlns:a16="http://schemas.microsoft.com/office/drawing/2014/main" id="{329726FE-CD39-020C-A33D-D1F271E5EBD8}"/>
              </a:ext>
            </a:extLst>
          </p:cNvPr>
          <p:cNvSpPr/>
          <p:nvPr/>
        </p:nvSpPr>
        <p:spPr>
          <a:xfrm>
            <a:off x="720381" y="719725"/>
            <a:ext cx="7200000" cy="432000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DeflateInflate">
              <a:avLst>
                <a:gd name="adj" fmla="val 24108"/>
              </a:avLst>
            </a:prstTxWarp>
            <a:spAutoFit/>
          </a:bodyPr>
          <a:lstStyle/>
          <a:p>
            <a:pPr algn="ctr"/>
            <a:r>
              <a:rPr lang="en-US" sz="1400" cap="none" spc="0">
                <a:ln w="22225">
                  <a:noFill/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tile tx="0" ty="0" sx="100000" sy="100000" flip="none" algn="tl"/>
                </a:blipFill>
                <a:effectLst/>
                <a:latin typeface="Arial Black" panose="020B0A04020102020204" pitchFamily="34" charset="0"/>
              </a:rPr>
              <a:t>Happy</a:t>
            </a:r>
          </a:p>
          <a:p>
            <a:pPr algn="ctr"/>
            <a:r>
              <a:rPr lang="en-US" sz="1400">
                <a:ln w="22225">
                  <a:noFill/>
                  <a:prstDash val="solid"/>
                </a:ln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tile tx="0" ty="0" sx="100000" sy="100000" flip="none" algn="tl"/>
                </a:blipFill>
                <a:latin typeface="Arial Black" panose="020B0A04020102020204" pitchFamily="34" charset="0"/>
              </a:rPr>
              <a:t>Birthday</a:t>
            </a:r>
            <a:endParaRPr lang="en-US" sz="1400" cap="none" spc="0">
              <a:ln w="22225">
                <a:noFill/>
                <a:prstDash val="solid"/>
              </a:ln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tile tx="0" ty="0" sx="100000" sy="100000" flip="none" algn="tl"/>
              </a:blipFill>
              <a:effectLst/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36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5BE51DD-FEFD-41BD-BC9A-87613D50E9A8}" vid="{4E03261A-CC9A-42E9-97D1-CB20A6695C1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Quer24x16</Template>
  <TotalTime>12</TotalTime>
  <Words>2</Words>
  <Application>Microsoft Office PowerPoint</Application>
  <PresentationFormat>Custom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Black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Regina Henschel</dc:creator>
  <cp:lastModifiedBy>Regina Henschel</cp:lastModifiedBy>
  <cp:revision>3</cp:revision>
  <dcterms:created xsi:type="dcterms:W3CDTF">2023-03-12T17:12:42Z</dcterms:created>
  <dcterms:modified xsi:type="dcterms:W3CDTF">2023-03-12T17:35:38Z</dcterms:modified>
</cp:coreProperties>
</file>