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1" r:id="rId1"/>
  </p:sldMasterIdLst>
  <p:notesMasterIdLst>
    <p:notesMasterId r:id="rId3"/>
  </p:notesMasterIdLst>
  <p:handoutMasterIdLst>
    <p:handoutMasterId r:id="rId4"/>
  </p:handoutMasterIdLst>
  <p:sldIdLst>
    <p:sldId id="274" r:id="rId2"/>
  </p:sldIdLst>
  <p:sldSz cx="9144000" cy="6858000" type="screen4x3"/>
  <p:notesSz cx="7556500" cy="10691813"/>
  <p:defaultTextStyle>
    <a:defPPr>
      <a:defRPr lang="en-GB"/>
    </a:defPPr>
    <a:lvl1pPr algn="l" defTabSz="457200" rtl="0" fontAlgn="base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kern="1200">
        <a:solidFill>
          <a:schemeClr val="bg1"/>
        </a:solidFill>
        <a:latin typeface="Arial" pitchFamily="34" charset="0"/>
        <a:ea typeface="+mn-ea"/>
        <a:cs typeface="Lucida Sans Unicode" pitchFamily="34" charset="0"/>
      </a:defRPr>
    </a:lvl1pPr>
    <a:lvl2pPr marL="457200" algn="l" defTabSz="457200" rtl="0" fontAlgn="base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kern="1200">
        <a:solidFill>
          <a:schemeClr val="bg1"/>
        </a:solidFill>
        <a:latin typeface="Arial" pitchFamily="34" charset="0"/>
        <a:ea typeface="+mn-ea"/>
        <a:cs typeface="Lucida Sans Unicode" pitchFamily="34" charset="0"/>
      </a:defRPr>
    </a:lvl2pPr>
    <a:lvl3pPr marL="914400" algn="l" defTabSz="457200" rtl="0" fontAlgn="base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kern="1200">
        <a:solidFill>
          <a:schemeClr val="bg1"/>
        </a:solidFill>
        <a:latin typeface="Arial" pitchFamily="34" charset="0"/>
        <a:ea typeface="+mn-ea"/>
        <a:cs typeface="Lucida Sans Unicode" pitchFamily="34" charset="0"/>
      </a:defRPr>
    </a:lvl3pPr>
    <a:lvl4pPr marL="1371600" algn="l" defTabSz="457200" rtl="0" fontAlgn="base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kern="1200">
        <a:solidFill>
          <a:schemeClr val="bg1"/>
        </a:solidFill>
        <a:latin typeface="Arial" pitchFamily="34" charset="0"/>
        <a:ea typeface="+mn-ea"/>
        <a:cs typeface="Lucida Sans Unicode" pitchFamily="34" charset="0"/>
      </a:defRPr>
    </a:lvl4pPr>
    <a:lvl5pPr marL="1828800" algn="l" defTabSz="457200" rtl="0" fontAlgn="base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kern="1200">
        <a:solidFill>
          <a:schemeClr val="bg1"/>
        </a:solidFill>
        <a:latin typeface="Arial" pitchFamily="34" charset="0"/>
        <a:ea typeface="+mn-ea"/>
        <a:cs typeface="Lucida Sans Unicode" pitchFamily="34" charset="0"/>
      </a:defRPr>
    </a:lvl5pPr>
    <a:lvl6pPr marL="2286000" algn="l" defTabSz="914400" rtl="0" eaLnBrk="1" latinLnBrk="0" hangingPunct="1">
      <a:defRPr sz="2400" kern="1200">
        <a:solidFill>
          <a:schemeClr val="bg1"/>
        </a:solidFill>
        <a:latin typeface="Arial" pitchFamily="34" charset="0"/>
        <a:ea typeface="+mn-ea"/>
        <a:cs typeface="Lucida Sans Unicode" pitchFamily="34" charset="0"/>
      </a:defRPr>
    </a:lvl6pPr>
    <a:lvl7pPr marL="2743200" algn="l" defTabSz="914400" rtl="0" eaLnBrk="1" latinLnBrk="0" hangingPunct="1">
      <a:defRPr sz="2400" kern="1200">
        <a:solidFill>
          <a:schemeClr val="bg1"/>
        </a:solidFill>
        <a:latin typeface="Arial" pitchFamily="34" charset="0"/>
        <a:ea typeface="+mn-ea"/>
        <a:cs typeface="Lucida Sans Unicode" pitchFamily="34" charset="0"/>
      </a:defRPr>
    </a:lvl7pPr>
    <a:lvl8pPr marL="3200400" algn="l" defTabSz="914400" rtl="0" eaLnBrk="1" latinLnBrk="0" hangingPunct="1">
      <a:defRPr sz="2400" kern="1200">
        <a:solidFill>
          <a:schemeClr val="bg1"/>
        </a:solidFill>
        <a:latin typeface="Arial" pitchFamily="34" charset="0"/>
        <a:ea typeface="+mn-ea"/>
        <a:cs typeface="Lucida Sans Unicode" pitchFamily="34" charset="0"/>
      </a:defRPr>
    </a:lvl8pPr>
    <a:lvl9pPr marL="3657600" algn="l" defTabSz="914400" rtl="0" eaLnBrk="1" latinLnBrk="0" hangingPunct="1">
      <a:defRPr sz="2400" kern="1200">
        <a:solidFill>
          <a:schemeClr val="bg1"/>
        </a:solidFill>
        <a:latin typeface="Arial" pitchFamily="34" charset="0"/>
        <a:ea typeface="+mn-ea"/>
        <a:cs typeface="Lucida Sans Unicode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53" autoAdjust="0"/>
    <p:restoredTop sz="94660"/>
  </p:normalViewPr>
  <p:slideViewPr>
    <p:cSldViewPr snapToGrid="0">
      <p:cViewPr varScale="1">
        <p:scale>
          <a:sx n="128" d="100"/>
          <a:sy n="128" d="100"/>
        </p:scale>
        <p:origin x="-222" y="-84"/>
      </p:cViewPr>
      <p:guideLst>
        <p:guide orient="horz" pos="559"/>
        <p:guide orient="horz" pos="1013"/>
        <p:guide orient="horz" pos="789"/>
        <p:guide orient="horz" pos="3992"/>
        <p:guide pos="631"/>
        <p:guide pos="5403"/>
        <p:guide pos="510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-2220" y="-12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buFont typeface="Times New Roman" pitchFamily="16" charset="0"/>
              <a:buNone/>
              <a:defRPr sz="1200">
                <a:latin typeface="Arial" charset="0"/>
                <a:cs typeface="Lucida Sans Unicode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279900" y="0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buFont typeface="Times New Roman" pitchFamily="16" charset="0"/>
              <a:buNone/>
              <a:defRPr sz="1200">
                <a:latin typeface="Arial" charset="0"/>
                <a:cs typeface="Lucida Sans Unicode" charset="0"/>
              </a:defRPr>
            </a:lvl1pPr>
          </a:lstStyle>
          <a:p>
            <a:pPr>
              <a:defRPr/>
            </a:pPr>
            <a:fld id="{70184711-3D9F-42BF-9970-DB9FEDE18393}" type="datetimeFigureOut">
              <a:rPr lang="en-US"/>
              <a:pPr>
                <a:defRPr/>
              </a:pPr>
              <a:t>9/7/2011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10155238"/>
            <a:ext cx="3275013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buFont typeface="Times New Roman" pitchFamily="16" charset="0"/>
              <a:buNone/>
              <a:defRPr sz="1200">
                <a:latin typeface="Arial" charset="0"/>
                <a:cs typeface="Lucida Sans Unicode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279900" y="10155238"/>
            <a:ext cx="3275013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buFont typeface="Times New Roman" pitchFamily="16" charset="0"/>
              <a:buNone/>
              <a:defRPr sz="1200">
                <a:latin typeface="Arial" charset="0"/>
                <a:cs typeface="Lucida Sans Unicode" charset="0"/>
              </a:defRPr>
            </a:lvl1pPr>
          </a:lstStyle>
          <a:p>
            <a:pPr>
              <a:defRPr/>
            </a:pPr>
            <a:fld id="{F421B694-1FFF-402D-A9F6-5822ABCC28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466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4900" y="812800"/>
            <a:ext cx="5343525" cy="4006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sp>
      <p:sp>
        <p:nvSpPr>
          <p:cNvPr id="6146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2025" cy="4810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noProof="0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6600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SzPct val="45000"/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Lucida Sans Unicode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6725" y="0"/>
            <a:ext cx="3276600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SzPct val="45000"/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Lucida Sans Unicode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8413"/>
            <a:ext cx="3276600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SzPct val="45000"/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Lucida Sans Unicode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6725" y="10158413"/>
            <a:ext cx="3276600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SzPct val="45000"/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Lucida Sans Unicode" charset="0"/>
              </a:defRPr>
            </a:lvl1pPr>
          </a:lstStyle>
          <a:p>
            <a:pPr>
              <a:defRPr/>
            </a:pPr>
            <a:fld id="{61AC9699-8446-46F9-A599-9C3B1106C2A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59474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6488" y="812800"/>
            <a:ext cx="5337175" cy="4003675"/>
          </a:xfrm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Symbol" pitchFamily="18" charset="2"/>
              <a:buNone/>
            </a:pPr>
            <a:fld id="{09EF7878-9BF2-446E-8846-27EBF7D2DD6D}" type="slidenum">
              <a:rPr lang="en-GB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>
                <a:buFont typeface="Symbol" pitchFamily="18" charset="2"/>
                <a:buNone/>
              </a:pPr>
              <a:t>1</a:t>
            </a:fld>
            <a:endParaRPr lang="en-GB"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6950" y="1554480"/>
            <a:ext cx="7556500" cy="4452937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6950" y="1554163"/>
            <a:ext cx="3702050" cy="44529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51400" y="1554163"/>
            <a:ext cx="3702050" cy="44529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8027" y="256032"/>
            <a:ext cx="7443216" cy="987552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6696" y="1258888"/>
            <a:ext cx="370332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96696" y="1897380"/>
            <a:ext cx="3703320" cy="44531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464" y="1258888"/>
            <a:ext cx="370332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55464" y="1897380"/>
            <a:ext cx="3703320" cy="44531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58213" y="196850"/>
            <a:ext cx="420687" cy="450850"/>
          </a:xfrm>
          <a:prstGeom prst="rect">
            <a:avLst/>
          </a:prstGeom>
          <a:noFill/>
          <a:ln w="27360">
            <a:noFill/>
            <a:round/>
            <a:headEnd/>
            <a:tailEnd/>
          </a:ln>
        </p:spPr>
      </p:pic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84250" y="255588"/>
            <a:ext cx="7443788" cy="9890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 (32pt)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6950" y="1554163"/>
            <a:ext cx="7556500" cy="44529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 (24pt)</a:t>
            </a:r>
            <a:r>
              <a:rPr lang="ar-SA" smtClean="0"/>
              <a:t>‏</a:t>
            </a:r>
            <a:endParaRPr lang="en-GB" smtClean="0"/>
          </a:p>
          <a:p>
            <a:pPr lvl="1"/>
            <a:r>
              <a:rPr lang="en-GB" smtClean="0"/>
              <a:t>Second Outline Level (20pt)</a:t>
            </a:r>
            <a:r>
              <a:rPr lang="ar-SA" smtClean="0"/>
              <a:t>‏</a:t>
            </a:r>
            <a:endParaRPr lang="en-GB" smtClean="0"/>
          </a:p>
          <a:p>
            <a:pPr lvl="2"/>
            <a:r>
              <a:rPr lang="en-GB" smtClean="0"/>
              <a:t>Third Outline Level (16 pt)</a:t>
            </a:r>
            <a:r>
              <a:rPr lang="ar-SA" smtClean="0"/>
              <a:t>‏</a:t>
            </a:r>
            <a:endParaRPr lang="en-GB" smtClean="0"/>
          </a:p>
          <a:p>
            <a:pPr lvl="3"/>
            <a:r>
              <a:rPr lang="en-GB" smtClean="0"/>
              <a:t>Fourth Outline Level (14pt)</a:t>
            </a:r>
            <a:r>
              <a:rPr lang="ar-SA" smtClean="0"/>
              <a:t>‏</a:t>
            </a:r>
            <a:endParaRPr lang="en-GB" smtClean="0"/>
          </a:p>
          <a:p>
            <a:pPr lvl="4"/>
            <a:r>
              <a:rPr lang="en-GB" smtClean="0"/>
              <a:t>Fifth Outline Level (12pt)</a:t>
            </a:r>
            <a:r>
              <a:rPr lang="ar-SA" smtClean="0"/>
              <a:t>‏</a:t>
            </a:r>
            <a:endParaRPr lang="en-GB" smtClean="0"/>
          </a:p>
        </p:txBody>
      </p:sp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914400" y="6410325"/>
            <a:ext cx="5768975" cy="236538"/>
          </a:xfrm>
          <a:prstGeom prst="rect">
            <a:avLst/>
          </a:prstGeom>
          <a:noFill/>
          <a:ln w="27360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900">
                <a:solidFill>
                  <a:srgbClr val="6B6B6B"/>
                </a:solidFill>
                <a:latin typeface="Arial" charset="0"/>
                <a:cs typeface="Lucida Sans Unicode" charset="0"/>
              </a:rPr>
              <a:t>©  Novell, Inc.  All rights reserved.</a:t>
            </a: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388938" y="6373813"/>
            <a:ext cx="381000" cy="274637"/>
          </a:xfrm>
          <a:prstGeom prst="rect">
            <a:avLst/>
          </a:prstGeom>
          <a:noFill/>
          <a:ln w="27360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algn="r"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fld id="{22E5731C-DF87-4C09-A079-2C2F97D737A1}" type="slidenum">
              <a:rPr lang="en-GB" sz="1200" b="1" baseline="1000">
                <a:solidFill>
                  <a:srgbClr val="3C3C41"/>
                </a:solidFill>
                <a:latin typeface="Arial" charset="0"/>
                <a:cs typeface="Lucida Sans Unicode" charset="0"/>
              </a:rPr>
              <a:pPr algn="r">
                <a:buFont typeface="Times New Roman" pitchFamily="16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t>‹#›</a:t>
            </a:fld>
            <a:endParaRPr lang="en-GB" sz="1200" b="1" baseline="1000">
              <a:solidFill>
                <a:srgbClr val="3C3C41"/>
              </a:solidFill>
              <a:latin typeface="Arial" charset="0"/>
              <a:cs typeface="Lucida Sans Unicode" charset="0"/>
            </a:endParaRPr>
          </a:p>
        </p:txBody>
      </p:sp>
      <p:grpSp>
        <p:nvGrpSpPr>
          <p:cNvPr id="4103" name="Group 6"/>
          <p:cNvGrpSpPr>
            <a:grpSpLocks/>
          </p:cNvGrpSpPr>
          <p:nvPr/>
        </p:nvGrpSpPr>
        <p:grpSpPr bwMode="auto">
          <a:xfrm>
            <a:off x="1001713" y="0"/>
            <a:ext cx="7088187" cy="222250"/>
            <a:chOff x="631" y="0"/>
            <a:chExt cx="4465" cy="140"/>
          </a:xfrm>
        </p:grpSpPr>
        <p:sp>
          <p:nvSpPr>
            <p:cNvPr id="3" name="AutoShape 7"/>
            <p:cNvSpPr>
              <a:spLocks noChangeArrowheads="1"/>
            </p:cNvSpPr>
            <p:nvPr/>
          </p:nvSpPr>
          <p:spPr bwMode="auto">
            <a:xfrm>
              <a:off x="631" y="0"/>
              <a:ext cx="4466" cy="141"/>
            </a:xfrm>
            <a:prstGeom prst="roundRect">
              <a:avLst>
                <a:gd name="adj" fmla="val 713"/>
              </a:avLst>
            </a:prstGeom>
            <a:solidFill>
              <a:srgbClr val="00AEEF"/>
            </a:solidFill>
            <a:ln w="2736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buFont typeface="Times New Roman" pitchFamily="16" charset="0"/>
                <a:buNone/>
                <a:defRPr/>
              </a:pPr>
              <a:endParaRPr lang="en-US">
                <a:latin typeface="Arial" charset="0"/>
                <a:cs typeface="Lucida Sans Unicode" charset="0"/>
              </a:endParaRPr>
            </a:p>
          </p:txBody>
        </p:sp>
        <p:sp>
          <p:nvSpPr>
            <p:cNvPr id="4104" name="AutoShape 8"/>
            <p:cNvSpPr>
              <a:spLocks noChangeArrowheads="1"/>
            </p:cNvSpPr>
            <p:nvPr/>
          </p:nvSpPr>
          <p:spPr bwMode="auto">
            <a:xfrm>
              <a:off x="631" y="0"/>
              <a:ext cx="4466" cy="141"/>
            </a:xfrm>
            <a:prstGeom prst="roundRect">
              <a:avLst>
                <a:gd name="adj" fmla="val 713"/>
              </a:avLst>
            </a:prstGeom>
            <a:solidFill>
              <a:srgbClr val="00AEEF"/>
            </a:solidFill>
            <a:ln w="27360">
              <a:noFill/>
              <a:round/>
              <a:headEnd/>
              <a:tailEnd/>
            </a:ln>
            <a:effectLst/>
          </p:spPr>
          <p:txBody>
            <a:bodyPr lIns="90000" tIns="46800" rIns="90000" bIns="46800" anchor="ctr"/>
            <a:lstStyle/>
            <a:p>
              <a:pPr algn="ctr">
                <a:buFont typeface="Times New Roman" pitchFamily="16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en-GB">
                  <a:solidFill>
                    <a:srgbClr val="3C3C41"/>
                  </a:solidFill>
                  <a:latin typeface="Arial" charset="0"/>
                  <a:cs typeface="Lucida Sans Unicode" charset="0"/>
                </a:rPr>
                <a:t> 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0" fontAlgn="base" hangingPunct="0">
        <a:lnSpc>
          <a:spcPct val="89000"/>
        </a:lnSpc>
        <a:spcBef>
          <a:spcPct val="0"/>
        </a:spcBef>
        <a:spcAft>
          <a:spcPct val="0"/>
        </a:spcAft>
        <a:buClr>
          <a:srgbClr val="E00000"/>
        </a:buClr>
        <a:buSzPct val="100000"/>
        <a:buFont typeface="Arial" pitchFamily="34" charset="0"/>
        <a:defRPr sz="3200" b="1">
          <a:solidFill>
            <a:schemeClr val="tx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lnSpc>
          <a:spcPct val="89000"/>
        </a:lnSpc>
        <a:spcBef>
          <a:spcPct val="0"/>
        </a:spcBef>
        <a:spcAft>
          <a:spcPct val="0"/>
        </a:spcAft>
        <a:buClr>
          <a:srgbClr val="E00000"/>
        </a:buClr>
        <a:buSzPct val="100000"/>
        <a:buFont typeface="Arial" pitchFamily="34" charset="0"/>
        <a:defRPr sz="3200" b="1">
          <a:solidFill>
            <a:schemeClr val="tx1"/>
          </a:solidFill>
          <a:latin typeface="Arial" charset="0"/>
          <a:cs typeface="Lucida Sans Unicode" charset="0"/>
        </a:defRPr>
      </a:lvl2pPr>
      <a:lvl3pPr algn="l" defTabSz="457200" rtl="0" eaLnBrk="0" fontAlgn="base" hangingPunct="0">
        <a:lnSpc>
          <a:spcPct val="89000"/>
        </a:lnSpc>
        <a:spcBef>
          <a:spcPct val="0"/>
        </a:spcBef>
        <a:spcAft>
          <a:spcPct val="0"/>
        </a:spcAft>
        <a:buClr>
          <a:srgbClr val="E00000"/>
        </a:buClr>
        <a:buSzPct val="100000"/>
        <a:buFont typeface="Arial" pitchFamily="34" charset="0"/>
        <a:defRPr sz="3200" b="1">
          <a:solidFill>
            <a:schemeClr val="tx1"/>
          </a:solidFill>
          <a:latin typeface="Arial" charset="0"/>
          <a:cs typeface="Lucida Sans Unicode" charset="0"/>
        </a:defRPr>
      </a:lvl3pPr>
      <a:lvl4pPr algn="l" defTabSz="457200" rtl="0" eaLnBrk="0" fontAlgn="base" hangingPunct="0">
        <a:lnSpc>
          <a:spcPct val="89000"/>
        </a:lnSpc>
        <a:spcBef>
          <a:spcPct val="0"/>
        </a:spcBef>
        <a:spcAft>
          <a:spcPct val="0"/>
        </a:spcAft>
        <a:buClr>
          <a:srgbClr val="E00000"/>
        </a:buClr>
        <a:buSzPct val="100000"/>
        <a:buFont typeface="Arial" pitchFamily="34" charset="0"/>
        <a:defRPr sz="3200" b="1">
          <a:solidFill>
            <a:schemeClr val="tx1"/>
          </a:solidFill>
          <a:latin typeface="Arial" charset="0"/>
          <a:cs typeface="Lucida Sans Unicode" charset="0"/>
        </a:defRPr>
      </a:lvl4pPr>
      <a:lvl5pPr algn="l" defTabSz="457200" rtl="0" eaLnBrk="0" fontAlgn="base" hangingPunct="0">
        <a:lnSpc>
          <a:spcPct val="89000"/>
        </a:lnSpc>
        <a:spcBef>
          <a:spcPct val="0"/>
        </a:spcBef>
        <a:spcAft>
          <a:spcPct val="0"/>
        </a:spcAft>
        <a:buClr>
          <a:srgbClr val="E00000"/>
        </a:buClr>
        <a:buSzPct val="100000"/>
        <a:buFont typeface="Arial" pitchFamily="34" charset="0"/>
        <a:defRPr sz="3200" b="1">
          <a:solidFill>
            <a:schemeClr val="tx1"/>
          </a:solidFill>
          <a:latin typeface="Arial" charset="0"/>
          <a:cs typeface="Lucida Sans Unicode" charset="0"/>
        </a:defRPr>
      </a:lvl5pPr>
      <a:lvl6pPr marL="1536700" indent="-215900" algn="l" defTabSz="457200" rtl="0" fontAlgn="base">
        <a:lnSpc>
          <a:spcPct val="89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charset="2"/>
        <a:defRPr sz="3200" b="1">
          <a:solidFill>
            <a:srgbClr val="3C3C41"/>
          </a:solidFill>
          <a:latin typeface="Arial" charset="0"/>
          <a:cs typeface="Lucida Sans Unicode" charset="0"/>
        </a:defRPr>
      </a:lvl6pPr>
      <a:lvl7pPr marL="1993900" indent="-215900" algn="l" defTabSz="457200" rtl="0" fontAlgn="base">
        <a:lnSpc>
          <a:spcPct val="89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charset="2"/>
        <a:defRPr sz="3200" b="1">
          <a:solidFill>
            <a:srgbClr val="3C3C41"/>
          </a:solidFill>
          <a:latin typeface="Arial" charset="0"/>
          <a:cs typeface="Lucida Sans Unicode" charset="0"/>
        </a:defRPr>
      </a:lvl7pPr>
      <a:lvl8pPr marL="2451100" indent="-215900" algn="l" defTabSz="457200" rtl="0" fontAlgn="base">
        <a:lnSpc>
          <a:spcPct val="89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charset="2"/>
        <a:defRPr sz="3200" b="1">
          <a:solidFill>
            <a:srgbClr val="3C3C41"/>
          </a:solidFill>
          <a:latin typeface="Arial" charset="0"/>
          <a:cs typeface="Lucida Sans Unicode" charset="0"/>
        </a:defRPr>
      </a:lvl8pPr>
      <a:lvl9pPr marL="2908300" indent="-215900" algn="l" defTabSz="457200" rtl="0" fontAlgn="base">
        <a:lnSpc>
          <a:spcPct val="89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charset="2"/>
        <a:defRPr sz="3200" b="1">
          <a:solidFill>
            <a:srgbClr val="3C3C41"/>
          </a:solidFill>
          <a:latin typeface="Arial" charset="0"/>
          <a:cs typeface="Lucida Sans Unicode" charset="0"/>
        </a:defRPr>
      </a:lvl9pPr>
    </p:titleStyle>
    <p:bodyStyle>
      <a:lvl1pPr marL="168275" indent="-168275" algn="l" defTabSz="457200" rtl="0" eaLnBrk="0" fontAlgn="base" hangingPunct="0">
        <a:lnSpc>
          <a:spcPct val="98000"/>
        </a:lnSpc>
        <a:spcBef>
          <a:spcPct val="0"/>
        </a:spcBef>
        <a:spcAft>
          <a:spcPts val="863"/>
        </a:spcAft>
        <a:buClr>
          <a:schemeClr val="tx1"/>
        </a:buClr>
        <a:buSzPct val="65000"/>
        <a:buFont typeface="Arial" pitchFamily="34" charset="0"/>
        <a:buChar char="•"/>
        <a:defRPr sz="2400">
          <a:solidFill>
            <a:schemeClr val="tx1"/>
          </a:solidFill>
          <a:latin typeface="+mn-lt"/>
          <a:ea typeface="+mn-ea"/>
          <a:cs typeface="Arial" charset="0"/>
        </a:defRPr>
      </a:lvl1pPr>
      <a:lvl2pPr marL="512763" indent="-169863" algn="l" defTabSz="457200" rtl="0" eaLnBrk="0" fontAlgn="base" hangingPunct="0">
        <a:lnSpc>
          <a:spcPct val="98000"/>
        </a:lnSpc>
        <a:spcBef>
          <a:spcPct val="0"/>
        </a:spcBef>
        <a:spcAft>
          <a:spcPts val="863"/>
        </a:spcAft>
        <a:buClr>
          <a:schemeClr val="tx1"/>
        </a:buClr>
        <a:buSzPct val="65000"/>
        <a:buFont typeface="Arial" pitchFamily="34" charset="0"/>
        <a:buChar char="–"/>
        <a:defRPr sz="2000">
          <a:solidFill>
            <a:schemeClr val="tx1"/>
          </a:solidFill>
          <a:latin typeface="+mn-lt"/>
          <a:cs typeface="+mn-cs"/>
        </a:defRPr>
      </a:lvl2pPr>
      <a:lvl3pPr marL="804863" indent="-177800" algn="l" defTabSz="457200" rtl="0" eaLnBrk="0" fontAlgn="base" hangingPunct="0">
        <a:lnSpc>
          <a:spcPct val="98000"/>
        </a:lnSpc>
        <a:spcBef>
          <a:spcPct val="0"/>
        </a:spcBef>
        <a:spcAft>
          <a:spcPts val="863"/>
        </a:spcAft>
        <a:buClr>
          <a:schemeClr val="tx1"/>
        </a:buClr>
        <a:buSzPct val="65000"/>
        <a:buFont typeface="Arial" pitchFamily="34" charset="0"/>
        <a:buChar char="&gt;"/>
        <a:defRPr sz="1600">
          <a:solidFill>
            <a:schemeClr val="tx1"/>
          </a:solidFill>
          <a:latin typeface="+mn-lt"/>
          <a:cs typeface="+mn-cs"/>
        </a:defRPr>
      </a:lvl3pPr>
      <a:lvl4pPr marL="1087438" indent="-168275" algn="l" defTabSz="457200" rtl="0" eaLnBrk="0" fontAlgn="base" hangingPunct="0">
        <a:lnSpc>
          <a:spcPct val="98000"/>
        </a:lnSpc>
        <a:spcBef>
          <a:spcPct val="0"/>
        </a:spcBef>
        <a:spcAft>
          <a:spcPts val="863"/>
        </a:spcAft>
        <a:buClr>
          <a:schemeClr val="tx1"/>
        </a:buClr>
        <a:buSzPct val="65000"/>
        <a:buFont typeface="Arial" pitchFamily="34" charset="0"/>
        <a:buChar char="»"/>
        <a:defRPr sz="1400">
          <a:solidFill>
            <a:schemeClr val="tx1"/>
          </a:solidFill>
          <a:latin typeface="+mn-lt"/>
          <a:cs typeface="+mn-cs"/>
        </a:defRPr>
      </a:lvl4pPr>
      <a:lvl5pPr marL="1316038" indent="-114300" algn="l" defTabSz="457200" rtl="0" eaLnBrk="0" fontAlgn="base" hangingPunct="0">
        <a:lnSpc>
          <a:spcPct val="98000"/>
        </a:lnSpc>
        <a:spcBef>
          <a:spcPct val="0"/>
        </a:spcBef>
        <a:spcAft>
          <a:spcPts val="863"/>
        </a:spcAft>
        <a:buClr>
          <a:schemeClr val="tx1"/>
        </a:buClr>
        <a:buSzPct val="65000"/>
        <a:buFont typeface="Arial" pitchFamily="34" charset="0"/>
        <a:buChar char="~"/>
        <a:defRPr sz="1200">
          <a:solidFill>
            <a:schemeClr val="tx1"/>
          </a:solidFill>
          <a:latin typeface="+mn-lt"/>
          <a:cs typeface="+mn-cs"/>
        </a:defRPr>
      </a:lvl5pPr>
      <a:lvl6pPr marL="1773238" indent="-114300" algn="l" defTabSz="457200" rtl="0" fontAlgn="base">
        <a:lnSpc>
          <a:spcPct val="98000"/>
        </a:lnSpc>
        <a:spcBef>
          <a:spcPct val="0"/>
        </a:spcBef>
        <a:spcAft>
          <a:spcPts val="863"/>
        </a:spcAft>
        <a:buClr>
          <a:srgbClr val="3C3C41"/>
        </a:buClr>
        <a:buSzPct val="65000"/>
        <a:buFont typeface="Arial" charset="0"/>
        <a:buChar char="~"/>
        <a:defRPr sz="1200">
          <a:solidFill>
            <a:srgbClr val="3C3C41"/>
          </a:solidFill>
          <a:latin typeface="+mn-lt"/>
          <a:cs typeface="+mn-cs"/>
        </a:defRPr>
      </a:lvl6pPr>
      <a:lvl7pPr marL="2230438" indent="-114300" algn="l" defTabSz="457200" rtl="0" fontAlgn="base">
        <a:lnSpc>
          <a:spcPct val="98000"/>
        </a:lnSpc>
        <a:spcBef>
          <a:spcPct val="0"/>
        </a:spcBef>
        <a:spcAft>
          <a:spcPts val="863"/>
        </a:spcAft>
        <a:buClr>
          <a:srgbClr val="3C3C41"/>
        </a:buClr>
        <a:buSzPct val="65000"/>
        <a:buFont typeface="Arial" charset="0"/>
        <a:buChar char="~"/>
        <a:defRPr sz="1200">
          <a:solidFill>
            <a:srgbClr val="3C3C41"/>
          </a:solidFill>
          <a:latin typeface="+mn-lt"/>
          <a:cs typeface="+mn-cs"/>
        </a:defRPr>
      </a:lvl7pPr>
      <a:lvl8pPr marL="2687638" indent="-114300" algn="l" defTabSz="457200" rtl="0" fontAlgn="base">
        <a:lnSpc>
          <a:spcPct val="98000"/>
        </a:lnSpc>
        <a:spcBef>
          <a:spcPct val="0"/>
        </a:spcBef>
        <a:spcAft>
          <a:spcPts val="863"/>
        </a:spcAft>
        <a:buClr>
          <a:srgbClr val="3C3C41"/>
        </a:buClr>
        <a:buSzPct val="65000"/>
        <a:buFont typeface="Arial" charset="0"/>
        <a:buChar char="~"/>
        <a:defRPr sz="1200">
          <a:solidFill>
            <a:srgbClr val="3C3C41"/>
          </a:solidFill>
          <a:latin typeface="+mn-lt"/>
          <a:cs typeface="+mn-cs"/>
        </a:defRPr>
      </a:lvl8pPr>
      <a:lvl9pPr marL="3144838" indent="-114300" algn="l" defTabSz="457200" rtl="0" fontAlgn="base">
        <a:lnSpc>
          <a:spcPct val="98000"/>
        </a:lnSpc>
        <a:spcBef>
          <a:spcPct val="0"/>
        </a:spcBef>
        <a:spcAft>
          <a:spcPts val="863"/>
        </a:spcAft>
        <a:buClr>
          <a:srgbClr val="3C3C41"/>
        </a:buClr>
        <a:buSzPct val="65000"/>
        <a:buFont typeface="Arial" charset="0"/>
        <a:buChar char="~"/>
        <a:defRPr sz="1200">
          <a:solidFill>
            <a:srgbClr val="3C3C4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43"/>
          <p:cNvSpPr/>
          <p:nvPr/>
        </p:nvSpPr>
        <p:spPr bwMode="auto">
          <a:xfrm>
            <a:off x="1247775" y="1447800"/>
            <a:ext cx="6934200" cy="1295400"/>
          </a:xfrm>
          <a:prstGeom prst="roundRect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endParaRPr lang="en-US" sz="140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Office Theme">
  <a:themeElements>
    <a:clrScheme name="Novell09_v11">
      <a:dk1>
        <a:srgbClr val="455560"/>
      </a:dk1>
      <a:lt1>
        <a:srgbClr val="FFFFFF"/>
      </a:lt1>
      <a:dk2>
        <a:srgbClr val="6A737B"/>
      </a:dk2>
      <a:lt2>
        <a:srgbClr val="E4E5E6"/>
      </a:lt2>
      <a:accent1>
        <a:srgbClr val="ED1C24"/>
      </a:accent1>
      <a:accent2>
        <a:srgbClr val="F7AC07"/>
      </a:accent2>
      <a:accent3>
        <a:srgbClr val="7AC142"/>
      </a:accent3>
      <a:accent4>
        <a:srgbClr val="72AEB6"/>
      </a:accent4>
      <a:accent5>
        <a:srgbClr val="546291"/>
      </a:accent5>
      <a:accent6>
        <a:srgbClr val="00AEEF"/>
      </a:accent6>
      <a:hlink>
        <a:srgbClr val="00AEEF"/>
      </a:hlink>
      <a:folHlink>
        <a:srgbClr val="94A0A9"/>
      </a:folHlink>
    </a:clrScheme>
    <a:fontScheme name="Office Theme">
      <a:majorFont>
        <a:latin typeface="Arial"/>
        <a:ea typeface=""/>
        <a:cs typeface="Lucida Sans Unicode"/>
      </a:majorFont>
      <a:minorFont>
        <a:latin typeface="Arial"/>
        <a:ea typeface=""/>
        <a:cs typeface="Lucida Sans Unicode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Lucida Sans Unicode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Lucida Sans Unicode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n_presentation_template_final_091809</Template>
  <TotalTime>229</TotalTime>
  <Words>1</Words>
  <Application>Microsoft Office PowerPoint</Application>
  <PresentationFormat>On-screen Show (4:3)</PresentationFormat>
  <Paragraphs>1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3_Office Theme</vt:lpstr>
      <vt:lpstr>PowerPoint Presentation</vt:lpstr>
    </vt:vector>
  </TitlesOfParts>
  <Company>Novell, Inc.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Identity, Security and Compliance Overview</dc:title>
  <dc:creator>Novell Employee</dc:creator>
  <dc:description>Template Version 10:  9/18/08</dc:description>
  <cp:lastModifiedBy>rodo</cp:lastModifiedBy>
  <cp:revision>3</cp:revision>
  <dcterms:created xsi:type="dcterms:W3CDTF">2010-05-21T21:38:29Z</dcterms:created>
  <dcterms:modified xsi:type="dcterms:W3CDTF">2011-09-07T14:49:27Z</dcterms:modified>
</cp:coreProperties>
</file>