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980" autoAdjust="0"/>
    <p:restoredTop sz="94660"/>
  </p:normalViewPr>
  <p:slideViewPr>
    <p:cSldViewPr snapToGrid="0" showGuides="1">
      <p:cViewPr>
        <p:scale>
          <a:sx n="75" d="100"/>
          <a:sy n="75" d="100"/>
        </p:scale>
        <p:origin x="1218" y="4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2FDF79-62E1-A76C-4833-2243AB304F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0598AF1-2B2F-33E5-F4E4-82FE0E391E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l-S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17778E-95B7-8AC7-498A-51B215E5AF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0702D-EC18-4964-A6D3-4059F030B257}" type="datetimeFigureOut">
              <a:rPr lang="sl-SI" smtClean="0"/>
              <a:t>11. 05. 2025</a:t>
            </a:fld>
            <a:endParaRPr lang="sl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2F9184-90B1-6A91-6D14-7D6C325001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CA4A91-3F6D-8D2E-0C1E-FB586B8760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C1AB0-A593-40CD-BF4D-1A73A9167750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61979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B8978B-BDED-303E-7486-DB88683026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189F49E-4071-D647-058A-97E8F6AE96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095552-8E9D-A248-5DF6-BBA7C8A3B0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0702D-EC18-4964-A6D3-4059F030B257}" type="datetimeFigureOut">
              <a:rPr lang="sl-SI" smtClean="0"/>
              <a:t>11. 05. 2025</a:t>
            </a:fld>
            <a:endParaRPr lang="sl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CA819E-3C05-F02E-984D-8E1F35FFE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76BE56-5C99-2DA8-027A-A695F8369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C1AB0-A593-40CD-BF4D-1A73A9167750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709483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534A38F-B5FB-9A05-2A12-D8A87D55E82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5951DFD-BB7F-A338-0CF3-8CAC0589D7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C8343C-039E-3851-75DE-DF256E5A9D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0702D-EC18-4964-A6D3-4059F030B257}" type="datetimeFigureOut">
              <a:rPr lang="sl-SI" smtClean="0"/>
              <a:t>11. 05. 2025</a:t>
            </a:fld>
            <a:endParaRPr lang="sl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B9BCC0-30EF-E7ED-82CC-8398D1E4ED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FB0EC1-3966-E52F-A03F-F5248B4DC7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C1AB0-A593-40CD-BF4D-1A73A9167750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199437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28BADA-7F80-4825-F176-E6F7B80658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77BC07-4389-8B8A-85EC-AE6F3241F4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9C05F1-7A3F-E549-D5FC-7B087E0B41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0702D-EC18-4964-A6D3-4059F030B257}" type="datetimeFigureOut">
              <a:rPr lang="sl-SI" smtClean="0"/>
              <a:t>11. 05. 2025</a:t>
            </a:fld>
            <a:endParaRPr lang="sl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FFCD77-A92C-4902-2083-B47C023DF2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0F0FEF-65D5-279C-67E7-B9F10AAD1C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C1AB0-A593-40CD-BF4D-1A73A9167750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835493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1295AE-842B-D253-FD5D-9E93C6B6C8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B32307-54A7-3B42-E83B-2828A85848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F8E0F5-6943-4AA5-D7D4-DB736D57AE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0702D-EC18-4964-A6D3-4059F030B257}" type="datetimeFigureOut">
              <a:rPr lang="sl-SI" smtClean="0"/>
              <a:t>11. 05. 2025</a:t>
            </a:fld>
            <a:endParaRPr lang="sl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88EB44-6D20-E37B-924F-47C3333BCF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68BF8B-4118-835A-7357-F0CC97A9AB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C1AB0-A593-40CD-BF4D-1A73A9167750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489622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FD35A3-0132-8CD2-7D49-1618B8560A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8B5B10-E485-446C-893E-4BBC846A07E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B466948-D34E-775C-D0BF-D9B68DF49F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BA2394-87E4-E3C1-9641-D47A35A31A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0702D-EC18-4964-A6D3-4059F030B257}" type="datetimeFigureOut">
              <a:rPr lang="sl-SI" smtClean="0"/>
              <a:t>11. 05. 2025</a:t>
            </a:fld>
            <a:endParaRPr lang="sl-S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AFCE383-4FB1-1D34-13A2-AF1A92A75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FE3690-88BF-ABE1-17A9-F9084EAF22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C1AB0-A593-40CD-BF4D-1A73A9167750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894459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FC225A-80A2-2CF7-DA7A-C3D4684270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ECC48F-F037-5CE1-0691-B2F4B71A2F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FC2ADB-47EE-2420-2FE7-A4C91A039E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E28F19E-D2EF-DA84-D0F0-E1941D167DB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84F2790-F52D-5A47-E1CA-4EDB8C8F025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B4A5FE7-4793-94EB-E602-479DEDBF87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0702D-EC18-4964-A6D3-4059F030B257}" type="datetimeFigureOut">
              <a:rPr lang="sl-SI" smtClean="0"/>
              <a:t>11. 05. 2025</a:t>
            </a:fld>
            <a:endParaRPr lang="sl-S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3BDB6EE-0D18-9A4E-E514-F31D055604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5192ECF-3600-2031-CCB0-CC414EFFDE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C1AB0-A593-40CD-BF4D-1A73A9167750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38768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3C7B4F-20C4-1C4C-CDF0-4C3ED7CF3B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BEF4DD2-FF68-1ECC-DA87-D69848FF63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0702D-EC18-4964-A6D3-4059F030B257}" type="datetimeFigureOut">
              <a:rPr lang="sl-SI" smtClean="0"/>
              <a:t>11. 05. 2025</a:t>
            </a:fld>
            <a:endParaRPr lang="sl-S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5371520-5C88-C0B1-9B8A-227BA0DB80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C297229-377D-7D44-C41E-F11B2BF8E2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C1AB0-A593-40CD-BF4D-1A73A9167750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395169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8E6A377-CD72-841E-0273-DB01A7E3BF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0702D-EC18-4964-A6D3-4059F030B257}" type="datetimeFigureOut">
              <a:rPr lang="sl-SI" smtClean="0"/>
              <a:t>11. 05. 2025</a:t>
            </a:fld>
            <a:endParaRPr lang="sl-S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A0B6EC8-0A71-7750-40B7-D4534F4B17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5BADAB-1844-7560-A253-3F5A04AC87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C1AB0-A593-40CD-BF4D-1A73A9167750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968263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6E2B2-61B9-6AC3-2F1A-A90F11B151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489ED5-6952-EF48-131C-580250D928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DAB59F8-4B57-A52C-1D27-F30CFC9126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29FA1F9-10CC-E8B6-D8E9-5EECBA5FC9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0702D-EC18-4964-A6D3-4059F030B257}" type="datetimeFigureOut">
              <a:rPr lang="sl-SI" smtClean="0"/>
              <a:t>11. 05. 2025</a:t>
            </a:fld>
            <a:endParaRPr lang="sl-S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538E89-FAD2-A138-1E90-C6C7843046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AA231C5-3263-5594-6F9C-AC86ACEFD5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C1AB0-A593-40CD-BF4D-1A73A9167750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644319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9B4203-45BB-DC9B-C469-4014C09D5D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51FCC0A-F2F8-0426-00BD-48560A6F7CC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E9CC5D4-FD90-F508-1E86-B675ABC522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292D0E-7924-D319-23EE-7CA45C9FF3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0702D-EC18-4964-A6D3-4059F030B257}" type="datetimeFigureOut">
              <a:rPr lang="sl-SI" smtClean="0"/>
              <a:t>11. 05. 2025</a:t>
            </a:fld>
            <a:endParaRPr lang="sl-S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BDE6A8-06A8-74C2-FBEC-C6FADB883D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1909CCF-7E8F-4152-5B76-EC5F22B2D2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C1AB0-A593-40CD-BF4D-1A73A9167750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126780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6F417A2-C854-51CB-E826-B3185E54CD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A335CC-F921-4373-566B-7E306213BE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CC070A-1E68-F47F-FF61-BA7A27DF946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C0702D-EC18-4964-A6D3-4059F030B257}" type="datetimeFigureOut">
              <a:rPr lang="sl-SI" smtClean="0"/>
              <a:t>11. 05. 2025</a:t>
            </a:fld>
            <a:endParaRPr lang="sl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AB9F6C-7DD7-CF19-D042-FF5A47D2A57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E189B7-8151-FA30-EAED-6BA9B73303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2C1AB0-A593-40CD-BF4D-1A73A9167750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426021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05AC95CF-71F5-77EF-2717-B5E1F425A5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432" y="0"/>
            <a:ext cx="8565622" cy="7004911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D9FB8C-B621-4E77-EAE9-5D1D31CD30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3736" y="96116"/>
            <a:ext cx="8399318" cy="666576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3600" dirty="0"/>
              <a:t>Level 0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3600" dirty="0"/>
              <a:t>ABC </a:t>
            </a:r>
            <a:r>
              <a:rPr lang="en-GB" sz="3600" dirty="0" err="1"/>
              <a:t>abc</a:t>
            </a:r>
            <a:r>
              <a:rPr lang="en-GB" sz="3600" dirty="0"/>
              <a:t> </a:t>
            </a:r>
            <a:r>
              <a:rPr lang="en-GB" sz="3600" dirty="0" err="1"/>
              <a:t>xyz</a:t>
            </a:r>
            <a:r>
              <a:rPr lang="en-GB" sz="3600" dirty="0"/>
              <a:t> 123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3600" dirty="0"/>
              <a:t>Abcd </a:t>
            </a:r>
            <a:r>
              <a:rPr lang="en-GB" sz="3600" dirty="0" err="1"/>
              <a:t>bcde</a:t>
            </a:r>
            <a:r>
              <a:rPr lang="en-GB" sz="3600" dirty="0"/>
              <a:t> </a:t>
            </a:r>
            <a:r>
              <a:rPr lang="en-GB" sz="3600" dirty="0" err="1"/>
              <a:t>defg</a:t>
            </a:r>
            <a:r>
              <a:rPr lang="en-GB" sz="3600" dirty="0"/>
              <a:t> hi  </a:t>
            </a:r>
            <a:r>
              <a:rPr lang="en-GB" sz="3600" dirty="0" err="1"/>
              <a:t>ij</a:t>
            </a:r>
            <a:r>
              <a:rPr lang="en-GB" sz="3600" dirty="0"/>
              <a:t> </a:t>
            </a:r>
            <a:r>
              <a:rPr lang="en-GB" sz="3600" dirty="0" err="1"/>
              <a:t>klmn</a:t>
            </a:r>
            <a:r>
              <a:rPr lang="en-GB" sz="3600" dirty="0"/>
              <a:t> </a:t>
            </a:r>
            <a:r>
              <a:rPr lang="en-GB" sz="3600" dirty="0" err="1"/>
              <a:t>mnopqr</a:t>
            </a:r>
            <a:r>
              <a:rPr lang="en-GB" sz="3600" dirty="0"/>
              <a:t> </a:t>
            </a:r>
            <a:r>
              <a:rPr lang="en-GB" sz="3600" dirty="0" err="1"/>
              <a:t>qrstu</a:t>
            </a:r>
            <a:r>
              <a:rPr lang="en-GB" sz="3600" dirty="0"/>
              <a:t> </a:t>
            </a:r>
            <a:r>
              <a:rPr lang="en-GB" sz="3600" dirty="0" err="1"/>
              <a:t>tuvxy</a:t>
            </a:r>
            <a:r>
              <a:rPr lang="en-GB" sz="3600" dirty="0"/>
              <a:t> </a:t>
            </a:r>
            <a:r>
              <a:rPr lang="en-GB" sz="3600" dirty="0" err="1"/>
              <a:t>vxy</a:t>
            </a:r>
            <a:r>
              <a:rPr lang="en-GB" sz="3600" dirty="0"/>
              <a:t> </a:t>
            </a:r>
            <a:r>
              <a:rPr lang="en-GB" sz="3600" dirty="0" err="1"/>
              <a:t>yz</a:t>
            </a:r>
            <a:r>
              <a:rPr lang="en-GB" sz="3600" dirty="0"/>
              <a:t> z. Abcd </a:t>
            </a:r>
            <a:r>
              <a:rPr lang="en-GB" sz="3600" dirty="0" err="1"/>
              <a:t>bcde</a:t>
            </a:r>
            <a:r>
              <a:rPr lang="en-GB" sz="3600" dirty="0"/>
              <a:t> </a:t>
            </a:r>
            <a:r>
              <a:rPr lang="en-GB" sz="3600" dirty="0" err="1"/>
              <a:t>defg</a:t>
            </a:r>
            <a:r>
              <a:rPr lang="en-GB" sz="3600" dirty="0"/>
              <a:t> hi  </a:t>
            </a:r>
            <a:r>
              <a:rPr lang="en-GB" sz="3600" dirty="0" err="1"/>
              <a:t>ij</a:t>
            </a:r>
            <a:r>
              <a:rPr lang="en-GB" sz="3600" dirty="0"/>
              <a:t> </a:t>
            </a:r>
            <a:r>
              <a:rPr lang="en-GB" sz="3600" dirty="0" err="1"/>
              <a:t>klmn</a:t>
            </a:r>
            <a:r>
              <a:rPr lang="en-GB" sz="3600" dirty="0"/>
              <a:t> </a:t>
            </a:r>
            <a:r>
              <a:rPr lang="en-GB" sz="3600" dirty="0" err="1"/>
              <a:t>mnopqr</a:t>
            </a:r>
            <a:r>
              <a:rPr lang="en-GB" sz="3600" dirty="0"/>
              <a:t> </a:t>
            </a:r>
            <a:r>
              <a:rPr lang="en-GB" sz="3600" dirty="0" err="1"/>
              <a:t>qrstu</a:t>
            </a:r>
            <a:r>
              <a:rPr lang="en-GB" sz="3600" dirty="0"/>
              <a:t> </a:t>
            </a:r>
            <a:r>
              <a:rPr lang="en-GB" sz="3600" dirty="0" err="1"/>
              <a:t>tuvxy</a:t>
            </a:r>
            <a:r>
              <a:rPr lang="en-GB" sz="3600" dirty="0"/>
              <a:t> </a:t>
            </a:r>
            <a:r>
              <a:rPr lang="en-GB" sz="3600" dirty="0" err="1"/>
              <a:t>vxy</a:t>
            </a:r>
            <a:r>
              <a:rPr lang="en-GB" sz="3600" dirty="0"/>
              <a:t> </a:t>
            </a:r>
            <a:r>
              <a:rPr lang="en-GB" sz="3600" dirty="0" err="1"/>
              <a:t>yz</a:t>
            </a:r>
            <a:r>
              <a:rPr lang="en-GB" sz="3600" dirty="0"/>
              <a:t> z. Abcd </a:t>
            </a:r>
            <a:r>
              <a:rPr lang="en-GB" sz="3600" dirty="0" err="1"/>
              <a:t>bcde</a:t>
            </a:r>
            <a:r>
              <a:rPr lang="en-GB" sz="3600" dirty="0"/>
              <a:t> </a:t>
            </a:r>
            <a:r>
              <a:rPr lang="en-GB" sz="3600" dirty="0" err="1"/>
              <a:t>defg</a:t>
            </a:r>
            <a:r>
              <a:rPr lang="en-GB" sz="3600" dirty="0"/>
              <a:t> hi  </a:t>
            </a:r>
            <a:r>
              <a:rPr lang="en-GB" sz="3600" dirty="0" err="1"/>
              <a:t>ij</a:t>
            </a:r>
            <a:r>
              <a:rPr lang="en-GB" sz="3600" dirty="0"/>
              <a:t> </a:t>
            </a:r>
            <a:r>
              <a:rPr lang="en-GB" sz="3600" dirty="0" err="1"/>
              <a:t>klmn</a:t>
            </a:r>
            <a:r>
              <a:rPr lang="en-GB" sz="3600" dirty="0"/>
              <a:t> </a:t>
            </a:r>
            <a:r>
              <a:rPr lang="en-GB" sz="3600" dirty="0" err="1"/>
              <a:t>mnopqr</a:t>
            </a:r>
            <a:r>
              <a:rPr lang="en-GB" sz="3600" dirty="0"/>
              <a:t> </a:t>
            </a:r>
            <a:r>
              <a:rPr lang="en-GB" sz="3600" dirty="0" err="1"/>
              <a:t>qrstu</a:t>
            </a:r>
            <a:r>
              <a:rPr lang="en-GB" sz="3600" dirty="0"/>
              <a:t> </a:t>
            </a:r>
            <a:r>
              <a:rPr lang="en-GB" sz="3600" dirty="0" err="1"/>
              <a:t>tuvxy</a:t>
            </a:r>
            <a:r>
              <a:rPr lang="en-GB" sz="3600" dirty="0"/>
              <a:t> </a:t>
            </a:r>
            <a:r>
              <a:rPr lang="en-GB" sz="3600" dirty="0" err="1"/>
              <a:t>vxy</a:t>
            </a:r>
            <a:r>
              <a:rPr lang="en-GB" sz="3600" dirty="0"/>
              <a:t> </a:t>
            </a:r>
            <a:r>
              <a:rPr lang="en-GB" sz="3600" dirty="0" err="1"/>
              <a:t>yz</a:t>
            </a:r>
            <a:r>
              <a:rPr lang="en-GB" sz="3600" dirty="0"/>
              <a:t> z.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3600" dirty="0"/>
              <a:t>AAAAAA IIIIIIII UUUUUUU EEEEEE OOOO AAAAAA IIIIIIII UUUUUUU EEEEEE OOOO AAAAAA IIIIIIII UUUUUUU EEEEEE OOOO AAAAAA IIIIIIII UUUUUUU EEEEEE OOOO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3600" dirty="0"/>
              <a:t>1234567890 </a:t>
            </a:r>
            <a:endParaRPr lang="sl-SI" sz="36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sl-SI" sz="36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sl-SI" sz="3600" dirty="0"/>
          </a:p>
        </p:txBody>
      </p:sp>
    </p:spTree>
    <p:extLst>
      <p:ext uri="{BB962C8B-B14F-4D97-AF65-F5344CB8AC3E}">
        <p14:creationId xmlns:p14="http://schemas.microsoft.com/office/powerpoint/2010/main" val="23504327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3470E2-AA0F-3437-4856-CCCD5AA7C7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F5B0D6A-3B20-336E-4F9B-EA2A37404B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722" y="-36367"/>
            <a:ext cx="8547333" cy="5462489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B78196-DD36-97CD-A12C-C9EF2C19E2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3736" y="96115"/>
            <a:ext cx="8399318" cy="532800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3600" dirty="0"/>
              <a:t>Level 3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3600" dirty="0"/>
              <a:t>ABC </a:t>
            </a:r>
            <a:r>
              <a:rPr lang="en-GB" sz="3600" dirty="0" err="1"/>
              <a:t>abc</a:t>
            </a:r>
            <a:r>
              <a:rPr lang="en-GB" sz="3600" dirty="0"/>
              <a:t> </a:t>
            </a:r>
            <a:r>
              <a:rPr lang="en-GB" sz="3600" dirty="0" err="1"/>
              <a:t>xyz</a:t>
            </a:r>
            <a:r>
              <a:rPr lang="en-GB" sz="3600" dirty="0"/>
              <a:t> 123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3600" dirty="0"/>
              <a:t>Abcd </a:t>
            </a:r>
            <a:r>
              <a:rPr lang="en-GB" sz="3600" dirty="0" err="1"/>
              <a:t>bcde</a:t>
            </a:r>
            <a:r>
              <a:rPr lang="en-GB" sz="3600" dirty="0"/>
              <a:t> </a:t>
            </a:r>
            <a:r>
              <a:rPr lang="en-GB" sz="3600" dirty="0" err="1"/>
              <a:t>defg</a:t>
            </a:r>
            <a:r>
              <a:rPr lang="en-GB" sz="3600" dirty="0"/>
              <a:t> hi  </a:t>
            </a:r>
            <a:r>
              <a:rPr lang="en-GB" sz="3600" dirty="0" err="1"/>
              <a:t>ij</a:t>
            </a:r>
            <a:r>
              <a:rPr lang="en-GB" sz="3600" dirty="0"/>
              <a:t> </a:t>
            </a:r>
            <a:r>
              <a:rPr lang="en-GB" sz="3600" dirty="0" err="1"/>
              <a:t>klmn</a:t>
            </a:r>
            <a:r>
              <a:rPr lang="en-GB" sz="3600" dirty="0"/>
              <a:t> </a:t>
            </a:r>
            <a:r>
              <a:rPr lang="en-GB" sz="3600" dirty="0" err="1"/>
              <a:t>mnopqr</a:t>
            </a:r>
            <a:r>
              <a:rPr lang="en-GB" sz="3600" dirty="0"/>
              <a:t> </a:t>
            </a:r>
            <a:r>
              <a:rPr lang="en-GB" sz="3600" dirty="0" err="1"/>
              <a:t>qrstu</a:t>
            </a:r>
            <a:r>
              <a:rPr lang="en-GB" sz="3600" dirty="0"/>
              <a:t> </a:t>
            </a:r>
            <a:r>
              <a:rPr lang="en-GB" sz="3600" dirty="0" err="1"/>
              <a:t>tuvxy</a:t>
            </a:r>
            <a:r>
              <a:rPr lang="en-GB" sz="3600" dirty="0"/>
              <a:t> </a:t>
            </a:r>
            <a:r>
              <a:rPr lang="en-GB" sz="3600" dirty="0" err="1"/>
              <a:t>vxy</a:t>
            </a:r>
            <a:r>
              <a:rPr lang="en-GB" sz="3600" dirty="0"/>
              <a:t> </a:t>
            </a:r>
            <a:r>
              <a:rPr lang="en-GB" sz="3600" dirty="0" err="1"/>
              <a:t>yz</a:t>
            </a:r>
            <a:r>
              <a:rPr lang="en-GB" sz="3600" dirty="0"/>
              <a:t> z. Abcd </a:t>
            </a:r>
            <a:r>
              <a:rPr lang="en-GB" sz="3600" dirty="0" err="1"/>
              <a:t>bcde</a:t>
            </a:r>
            <a:r>
              <a:rPr lang="en-GB" sz="3600" dirty="0"/>
              <a:t> </a:t>
            </a:r>
            <a:r>
              <a:rPr lang="en-GB" sz="3600" dirty="0" err="1"/>
              <a:t>defg</a:t>
            </a:r>
            <a:r>
              <a:rPr lang="en-GB" sz="3600" dirty="0"/>
              <a:t> hi  </a:t>
            </a:r>
            <a:r>
              <a:rPr lang="en-GB" sz="3600" dirty="0" err="1"/>
              <a:t>ij</a:t>
            </a:r>
            <a:r>
              <a:rPr lang="en-GB" sz="3600" dirty="0"/>
              <a:t> </a:t>
            </a:r>
            <a:r>
              <a:rPr lang="en-GB" sz="3600" dirty="0" err="1"/>
              <a:t>klmn</a:t>
            </a:r>
            <a:r>
              <a:rPr lang="en-GB" sz="3600" dirty="0"/>
              <a:t> </a:t>
            </a:r>
            <a:r>
              <a:rPr lang="en-GB" sz="3600" dirty="0" err="1"/>
              <a:t>mnopqr</a:t>
            </a:r>
            <a:r>
              <a:rPr lang="en-GB" sz="3600" dirty="0"/>
              <a:t> </a:t>
            </a:r>
            <a:r>
              <a:rPr lang="en-GB" sz="3600" dirty="0" err="1"/>
              <a:t>qrstu</a:t>
            </a:r>
            <a:r>
              <a:rPr lang="en-GB" sz="3600" dirty="0"/>
              <a:t> </a:t>
            </a:r>
            <a:r>
              <a:rPr lang="en-GB" sz="3600" dirty="0" err="1"/>
              <a:t>tuvxy</a:t>
            </a:r>
            <a:r>
              <a:rPr lang="en-GB" sz="3600" dirty="0"/>
              <a:t> </a:t>
            </a:r>
            <a:r>
              <a:rPr lang="en-GB" sz="3600" dirty="0" err="1"/>
              <a:t>vxy</a:t>
            </a:r>
            <a:r>
              <a:rPr lang="en-GB" sz="3600" dirty="0"/>
              <a:t> </a:t>
            </a:r>
            <a:r>
              <a:rPr lang="en-GB" sz="3600" dirty="0" err="1"/>
              <a:t>yz</a:t>
            </a:r>
            <a:r>
              <a:rPr lang="en-GB" sz="3600" dirty="0"/>
              <a:t> z. Abcd </a:t>
            </a:r>
            <a:r>
              <a:rPr lang="en-GB" sz="3600" dirty="0" err="1"/>
              <a:t>bcde</a:t>
            </a:r>
            <a:r>
              <a:rPr lang="en-GB" sz="3600" dirty="0"/>
              <a:t> </a:t>
            </a:r>
            <a:r>
              <a:rPr lang="en-GB" sz="3600" dirty="0" err="1"/>
              <a:t>defg</a:t>
            </a:r>
            <a:r>
              <a:rPr lang="en-GB" sz="3600" dirty="0"/>
              <a:t> hi  </a:t>
            </a:r>
            <a:r>
              <a:rPr lang="en-GB" sz="3600" dirty="0" err="1"/>
              <a:t>ij</a:t>
            </a:r>
            <a:r>
              <a:rPr lang="en-GB" sz="3600" dirty="0"/>
              <a:t> </a:t>
            </a:r>
            <a:r>
              <a:rPr lang="en-GB" sz="3600" dirty="0" err="1"/>
              <a:t>klmn</a:t>
            </a:r>
            <a:r>
              <a:rPr lang="en-GB" sz="3600" dirty="0"/>
              <a:t> </a:t>
            </a:r>
            <a:r>
              <a:rPr lang="en-GB" sz="3600" dirty="0" err="1"/>
              <a:t>mnopqr</a:t>
            </a:r>
            <a:r>
              <a:rPr lang="en-GB" sz="3600" dirty="0"/>
              <a:t> </a:t>
            </a:r>
            <a:r>
              <a:rPr lang="en-GB" sz="3600" dirty="0" err="1"/>
              <a:t>qrstu</a:t>
            </a:r>
            <a:r>
              <a:rPr lang="en-GB" sz="3600" dirty="0"/>
              <a:t> </a:t>
            </a:r>
            <a:r>
              <a:rPr lang="en-GB" sz="3600" dirty="0" err="1"/>
              <a:t>tuvxy</a:t>
            </a:r>
            <a:r>
              <a:rPr lang="en-GB" sz="3600" dirty="0"/>
              <a:t> </a:t>
            </a:r>
            <a:r>
              <a:rPr lang="en-GB" sz="3600" dirty="0" err="1"/>
              <a:t>vxy</a:t>
            </a:r>
            <a:r>
              <a:rPr lang="en-GB" sz="3600" dirty="0"/>
              <a:t> </a:t>
            </a:r>
            <a:r>
              <a:rPr lang="en-GB" sz="3600" dirty="0" err="1"/>
              <a:t>yz</a:t>
            </a:r>
            <a:r>
              <a:rPr lang="en-GB" sz="3600" dirty="0"/>
              <a:t> z.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3600" dirty="0"/>
              <a:t>AAAAAA IIIIIIII UUUUUUU EEEEEE OOOO AAAAAA IIIIIIII UUUUUUU EEEEEE OOOO AAAAAA IIIIIIII UUUUUUU EEEEEE OOOO AAAAAA IIIIIIII UUUUUUU EEEEEE OOOO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3600" dirty="0"/>
              <a:t>1234567890 </a:t>
            </a:r>
            <a:endParaRPr lang="sl-SI" sz="36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sl-SI" sz="36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sl-SI" sz="3600" dirty="0"/>
          </a:p>
        </p:txBody>
      </p:sp>
    </p:spTree>
    <p:extLst>
      <p:ext uri="{BB962C8B-B14F-4D97-AF65-F5344CB8AC3E}">
        <p14:creationId xmlns:p14="http://schemas.microsoft.com/office/powerpoint/2010/main" val="40312657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61179D-F607-6220-F3E8-B19E196026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A6D9763-920D-EBBC-25C3-4393DF97B9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453" y="-39725"/>
            <a:ext cx="8711939" cy="382862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44E3B3-CFBE-90F3-41BD-4CA33C656A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3736" y="96115"/>
            <a:ext cx="8399318" cy="3672000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3600" dirty="0"/>
              <a:t>Level 6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3600" dirty="0"/>
              <a:t>ABC </a:t>
            </a:r>
            <a:r>
              <a:rPr lang="en-GB" sz="3600" dirty="0" err="1"/>
              <a:t>abc</a:t>
            </a:r>
            <a:r>
              <a:rPr lang="en-GB" sz="3600" dirty="0"/>
              <a:t> </a:t>
            </a:r>
            <a:r>
              <a:rPr lang="en-GB" sz="3600" dirty="0" err="1"/>
              <a:t>xyz</a:t>
            </a:r>
            <a:r>
              <a:rPr lang="en-GB" sz="3600" dirty="0"/>
              <a:t> 123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3600" dirty="0"/>
              <a:t>Abcd </a:t>
            </a:r>
            <a:r>
              <a:rPr lang="en-GB" sz="3600" dirty="0" err="1"/>
              <a:t>bcde</a:t>
            </a:r>
            <a:r>
              <a:rPr lang="en-GB" sz="3600" dirty="0"/>
              <a:t> </a:t>
            </a:r>
            <a:r>
              <a:rPr lang="en-GB" sz="3600" dirty="0" err="1"/>
              <a:t>defg</a:t>
            </a:r>
            <a:r>
              <a:rPr lang="en-GB" sz="3600" dirty="0"/>
              <a:t> hi  </a:t>
            </a:r>
            <a:r>
              <a:rPr lang="en-GB" sz="3600" dirty="0" err="1"/>
              <a:t>ij</a:t>
            </a:r>
            <a:r>
              <a:rPr lang="en-GB" sz="3600" dirty="0"/>
              <a:t> </a:t>
            </a:r>
            <a:r>
              <a:rPr lang="en-GB" sz="3600" dirty="0" err="1"/>
              <a:t>klmn</a:t>
            </a:r>
            <a:r>
              <a:rPr lang="en-GB" sz="3600" dirty="0"/>
              <a:t> </a:t>
            </a:r>
            <a:r>
              <a:rPr lang="en-GB" sz="3600" dirty="0" err="1"/>
              <a:t>mnopqr</a:t>
            </a:r>
            <a:r>
              <a:rPr lang="en-GB" sz="3600" dirty="0"/>
              <a:t> </a:t>
            </a:r>
            <a:r>
              <a:rPr lang="en-GB" sz="3600" dirty="0" err="1"/>
              <a:t>qrstu</a:t>
            </a:r>
            <a:r>
              <a:rPr lang="en-GB" sz="3600" dirty="0"/>
              <a:t> </a:t>
            </a:r>
            <a:r>
              <a:rPr lang="en-GB" sz="3600" dirty="0" err="1"/>
              <a:t>tuvxy</a:t>
            </a:r>
            <a:r>
              <a:rPr lang="en-GB" sz="3600" dirty="0"/>
              <a:t> </a:t>
            </a:r>
            <a:r>
              <a:rPr lang="en-GB" sz="3600" dirty="0" err="1"/>
              <a:t>vxy</a:t>
            </a:r>
            <a:r>
              <a:rPr lang="en-GB" sz="3600" dirty="0"/>
              <a:t> </a:t>
            </a:r>
            <a:r>
              <a:rPr lang="en-GB" sz="3600" dirty="0" err="1"/>
              <a:t>yz</a:t>
            </a:r>
            <a:r>
              <a:rPr lang="en-GB" sz="3600" dirty="0"/>
              <a:t> z. Abcd </a:t>
            </a:r>
            <a:r>
              <a:rPr lang="en-GB" sz="3600" dirty="0" err="1"/>
              <a:t>bcde</a:t>
            </a:r>
            <a:r>
              <a:rPr lang="en-GB" sz="3600" dirty="0"/>
              <a:t> </a:t>
            </a:r>
            <a:r>
              <a:rPr lang="en-GB" sz="3600" dirty="0" err="1"/>
              <a:t>defg</a:t>
            </a:r>
            <a:r>
              <a:rPr lang="en-GB" sz="3600" dirty="0"/>
              <a:t> hi  </a:t>
            </a:r>
            <a:r>
              <a:rPr lang="en-GB" sz="3600" dirty="0" err="1"/>
              <a:t>ij</a:t>
            </a:r>
            <a:r>
              <a:rPr lang="en-GB" sz="3600" dirty="0"/>
              <a:t> </a:t>
            </a:r>
            <a:r>
              <a:rPr lang="en-GB" sz="3600" dirty="0" err="1"/>
              <a:t>klmn</a:t>
            </a:r>
            <a:r>
              <a:rPr lang="en-GB" sz="3600" dirty="0"/>
              <a:t> </a:t>
            </a:r>
            <a:r>
              <a:rPr lang="en-GB" sz="3600" dirty="0" err="1"/>
              <a:t>mnopqr</a:t>
            </a:r>
            <a:r>
              <a:rPr lang="en-GB" sz="3600" dirty="0"/>
              <a:t> </a:t>
            </a:r>
            <a:r>
              <a:rPr lang="en-GB" sz="3600" dirty="0" err="1"/>
              <a:t>qrstu</a:t>
            </a:r>
            <a:r>
              <a:rPr lang="en-GB" sz="3600" dirty="0"/>
              <a:t> </a:t>
            </a:r>
            <a:r>
              <a:rPr lang="en-GB" sz="3600" dirty="0" err="1"/>
              <a:t>tuvxy</a:t>
            </a:r>
            <a:r>
              <a:rPr lang="en-GB" sz="3600" dirty="0"/>
              <a:t> </a:t>
            </a:r>
            <a:r>
              <a:rPr lang="en-GB" sz="3600" dirty="0" err="1"/>
              <a:t>vxy</a:t>
            </a:r>
            <a:r>
              <a:rPr lang="en-GB" sz="3600" dirty="0"/>
              <a:t> </a:t>
            </a:r>
            <a:r>
              <a:rPr lang="en-GB" sz="3600" dirty="0" err="1"/>
              <a:t>yz</a:t>
            </a:r>
            <a:r>
              <a:rPr lang="en-GB" sz="3600" dirty="0"/>
              <a:t> z. Abcd </a:t>
            </a:r>
            <a:r>
              <a:rPr lang="en-GB" sz="3600" dirty="0" err="1"/>
              <a:t>bcde</a:t>
            </a:r>
            <a:r>
              <a:rPr lang="en-GB" sz="3600" dirty="0"/>
              <a:t> </a:t>
            </a:r>
            <a:r>
              <a:rPr lang="en-GB" sz="3600" dirty="0" err="1"/>
              <a:t>defg</a:t>
            </a:r>
            <a:r>
              <a:rPr lang="en-GB" sz="3600" dirty="0"/>
              <a:t> hi  </a:t>
            </a:r>
            <a:r>
              <a:rPr lang="en-GB" sz="3600" dirty="0" err="1"/>
              <a:t>ij</a:t>
            </a:r>
            <a:r>
              <a:rPr lang="en-GB" sz="3600" dirty="0"/>
              <a:t> </a:t>
            </a:r>
            <a:r>
              <a:rPr lang="en-GB" sz="3600" dirty="0" err="1"/>
              <a:t>klmn</a:t>
            </a:r>
            <a:r>
              <a:rPr lang="en-GB" sz="3600" dirty="0"/>
              <a:t> </a:t>
            </a:r>
            <a:r>
              <a:rPr lang="en-GB" sz="3600" dirty="0" err="1"/>
              <a:t>mnopqr</a:t>
            </a:r>
            <a:r>
              <a:rPr lang="en-GB" sz="3600" dirty="0"/>
              <a:t> </a:t>
            </a:r>
            <a:r>
              <a:rPr lang="en-GB" sz="3600" dirty="0" err="1"/>
              <a:t>qrstu</a:t>
            </a:r>
            <a:r>
              <a:rPr lang="en-GB" sz="3600" dirty="0"/>
              <a:t> </a:t>
            </a:r>
            <a:r>
              <a:rPr lang="en-GB" sz="3600" dirty="0" err="1"/>
              <a:t>tuvxy</a:t>
            </a:r>
            <a:r>
              <a:rPr lang="en-GB" sz="3600" dirty="0"/>
              <a:t> </a:t>
            </a:r>
            <a:r>
              <a:rPr lang="en-GB" sz="3600" dirty="0" err="1"/>
              <a:t>vxy</a:t>
            </a:r>
            <a:r>
              <a:rPr lang="en-GB" sz="3600" dirty="0"/>
              <a:t> </a:t>
            </a:r>
            <a:r>
              <a:rPr lang="en-GB" sz="3600" dirty="0" err="1"/>
              <a:t>yz</a:t>
            </a:r>
            <a:r>
              <a:rPr lang="en-GB" sz="3600" dirty="0"/>
              <a:t> z.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3600" dirty="0"/>
              <a:t>AAAAAA IIIIIIII UUUUUUU EEEEEE OOOO AAAAAA IIIIIIII UUUUUUU EEEEEE OOOO AAAAAA IIIIIIII UUUUUUU EEEEEE OOOO AAAAAA IIIIIIII UUUUUUU EEEEEE OOOO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3600" dirty="0"/>
              <a:t>1234567890 </a:t>
            </a:r>
            <a:endParaRPr lang="sl-SI" sz="36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sl-SI" sz="36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sl-SI" sz="3600" dirty="0"/>
          </a:p>
        </p:txBody>
      </p:sp>
    </p:spTree>
    <p:extLst>
      <p:ext uri="{BB962C8B-B14F-4D97-AF65-F5344CB8AC3E}">
        <p14:creationId xmlns:p14="http://schemas.microsoft.com/office/powerpoint/2010/main" val="10682152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D9FBC8-7E73-6B19-964E-A79C1CA7D7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9012535-16E2-5D42-A42A-7EEE534CF6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695" y="5817"/>
            <a:ext cx="8455885" cy="2499577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002360-404B-1F4F-A5C5-2E4316324C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3736" y="96115"/>
            <a:ext cx="8399318" cy="2412000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3600" dirty="0"/>
              <a:t>Level 9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3600" dirty="0"/>
              <a:t>ABC </a:t>
            </a:r>
            <a:r>
              <a:rPr lang="en-GB" sz="3600" dirty="0" err="1"/>
              <a:t>abc</a:t>
            </a:r>
            <a:r>
              <a:rPr lang="en-GB" sz="3600" dirty="0"/>
              <a:t> </a:t>
            </a:r>
            <a:r>
              <a:rPr lang="en-GB" sz="3600" dirty="0" err="1"/>
              <a:t>xyz</a:t>
            </a:r>
            <a:r>
              <a:rPr lang="en-GB" sz="3600" dirty="0"/>
              <a:t> 123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3600" dirty="0"/>
              <a:t>Abcd </a:t>
            </a:r>
            <a:r>
              <a:rPr lang="en-GB" sz="3600" dirty="0" err="1"/>
              <a:t>bcde</a:t>
            </a:r>
            <a:r>
              <a:rPr lang="en-GB" sz="3600" dirty="0"/>
              <a:t> </a:t>
            </a:r>
            <a:r>
              <a:rPr lang="en-GB" sz="3600" dirty="0" err="1"/>
              <a:t>defg</a:t>
            </a:r>
            <a:r>
              <a:rPr lang="en-GB" sz="3600" dirty="0"/>
              <a:t> hi  </a:t>
            </a:r>
            <a:r>
              <a:rPr lang="en-GB" sz="3600" dirty="0" err="1"/>
              <a:t>ij</a:t>
            </a:r>
            <a:r>
              <a:rPr lang="en-GB" sz="3600" dirty="0"/>
              <a:t> </a:t>
            </a:r>
            <a:r>
              <a:rPr lang="en-GB" sz="3600" dirty="0" err="1"/>
              <a:t>klmn</a:t>
            </a:r>
            <a:r>
              <a:rPr lang="en-GB" sz="3600" dirty="0"/>
              <a:t> </a:t>
            </a:r>
            <a:r>
              <a:rPr lang="en-GB" sz="3600" dirty="0" err="1"/>
              <a:t>mnopqr</a:t>
            </a:r>
            <a:r>
              <a:rPr lang="en-GB" sz="3600" dirty="0"/>
              <a:t> </a:t>
            </a:r>
            <a:r>
              <a:rPr lang="en-GB" sz="3600" dirty="0" err="1"/>
              <a:t>qrstu</a:t>
            </a:r>
            <a:r>
              <a:rPr lang="en-GB" sz="3600" dirty="0"/>
              <a:t> </a:t>
            </a:r>
            <a:r>
              <a:rPr lang="en-GB" sz="3600" dirty="0" err="1"/>
              <a:t>tuvxy</a:t>
            </a:r>
            <a:r>
              <a:rPr lang="en-GB" sz="3600" dirty="0"/>
              <a:t> </a:t>
            </a:r>
            <a:r>
              <a:rPr lang="en-GB" sz="3600" dirty="0" err="1"/>
              <a:t>vxy</a:t>
            </a:r>
            <a:r>
              <a:rPr lang="en-GB" sz="3600" dirty="0"/>
              <a:t> </a:t>
            </a:r>
            <a:r>
              <a:rPr lang="en-GB" sz="3600" dirty="0" err="1"/>
              <a:t>yz</a:t>
            </a:r>
            <a:r>
              <a:rPr lang="en-GB" sz="3600" dirty="0"/>
              <a:t> z. Abcd </a:t>
            </a:r>
            <a:r>
              <a:rPr lang="en-GB" sz="3600" dirty="0" err="1"/>
              <a:t>bcde</a:t>
            </a:r>
            <a:r>
              <a:rPr lang="en-GB" sz="3600" dirty="0"/>
              <a:t> </a:t>
            </a:r>
            <a:r>
              <a:rPr lang="en-GB" sz="3600" dirty="0" err="1"/>
              <a:t>defg</a:t>
            </a:r>
            <a:r>
              <a:rPr lang="en-GB" sz="3600" dirty="0"/>
              <a:t> hi  </a:t>
            </a:r>
            <a:r>
              <a:rPr lang="en-GB" sz="3600" dirty="0" err="1"/>
              <a:t>ij</a:t>
            </a:r>
            <a:r>
              <a:rPr lang="en-GB" sz="3600" dirty="0"/>
              <a:t> </a:t>
            </a:r>
            <a:r>
              <a:rPr lang="en-GB" sz="3600" dirty="0" err="1"/>
              <a:t>klmn</a:t>
            </a:r>
            <a:r>
              <a:rPr lang="en-GB" sz="3600" dirty="0"/>
              <a:t> </a:t>
            </a:r>
            <a:r>
              <a:rPr lang="en-GB" sz="3600" dirty="0" err="1"/>
              <a:t>mnopqr</a:t>
            </a:r>
            <a:r>
              <a:rPr lang="en-GB" sz="3600" dirty="0"/>
              <a:t> </a:t>
            </a:r>
            <a:r>
              <a:rPr lang="en-GB" sz="3600" dirty="0" err="1"/>
              <a:t>qrstu</a:t>
            </a:r>
            <a:r>
              <a:rPr lang="en-GB" sz="3600" dirty="0"/>
              <a:t> </a:t>
            </a:r>
            <a:r>
              <a:rPr lang="en-GB" sz="3600" dirty="0" err="1"/>
              <a:t>tuvxy</a:t>
            </a:r>
            <a:r>
              <a:rPr lang="en-GB" sz="3600" dirty="0"/>
              <a:t> </a:t>
            </a:r>
            <a:r>
              <a:rPr lang="en-GB" sz="3600" dirty="0" err="1"/>
              <a:t>vxy</a:t>
            </a:r>
            <a:r>
              <a:rPr lang="en-GB" sz="3600" dirty="0"/>
              <a:t> </a:t>
            </a:r>
            <a:r>
              <a:rPr lang="en-GB" sz="3600" dirty="0" err="1"/>
              <a:t>yz</a:t>
            </a:r>
            <a:r>
              <a:rPr lang="en-GB" sz="3600" dirty="0"/>
              <a:t> z. Abcd </a:t>
            </a:r>
            <a:r>
              <a:rPr lang="en-GB" sz="3600" dirty="0" err="1"/>
              <a:t>bcde</a:t>
            </a:r>
            <a:r>
              <a:rPr lang="en-GB" sz="3600" dirty="0"/>
              <a:t> </a:t>
            </a:r>
            <a:r>
              <a:rPr lang="en-GB" sz="3600" dirty="0" err="1"/>
              <a:t>defg</a:t>
            </a:r>
            <a:r>
              <a:rPr lang="en-GB" sz="3600" dirty="0"/>
              <a:t> hi  </a:t>
            </a:r>
            <a:r>
              <a:rPr lang="en-GB" sz="3600" dirty="0" err="1"/>
              <a:t>ij</a:t>
            </a:r>
            <a:r>
              <a:rPr lang="en-GB" sz="3600" dirty="0"/>
              <a:t> </a:t>
            </a:r>
            <a:r>
              <a:rPr lang="en-GB" sz="3600" dirty="0" err="1"/>
              <a:t>klmn</a:t>
            </a:r>
            <a:r>
              <a:rPr lang="en-GB" sz="3600" dirty="0"/>
              <a:t> </a:t>
            </a:r>
            <a:r>
              <a:rPr lang="en-GB" sz="3600" dirty="0" err="1"/>
              <a:t>mnopqr</a:t>
            </a:r>
            <a:r>
              <a:rPr lang="en-GB" sz="3600" dirty="0"/>
              <a:t> </a:t>
            </a:r>
            <a:r>
              <a:rPr lang="en-GB" sz="3600" dirty="0" err="1"/>
              <a:t>qrstu</a:t>
            </a:r>
            <a:r>
              <a:rPr lang="en-GB" sz="3600" dirty="0"/>
              <a:t> </a:t>
            </a:r>
            <a:r>
              <a:rPr lang="en-GB" sz="3600" dirty="0" err="1"/>
              <a:t>tuvxy</a:t>
            </a:r>
            <a:r>
              <a:rPr lang="en-GB" sz="3600" dirty="0"/>
              <a:t> </a:t>
            </a:r>
            <a:r>
              <a:rPr lang="en-GB" sz="3600" dirty="0" err="1"/>
              <a:t>vxy</a:t>
            </a:r>
            <a:r>
              <a:rPr lang="en-GB" sz="3600" dirty="0"/>
              <a:t> </a:t>
            </a:r>
            <a:r>
              <a:rPr lang="en-GB" sz="3600" dirty="0" err="1"/>
              <a:t>yz</a:t>
            </a:r>
            <a:r>
              <a:rPr lang="en-GB" sz="3600" dirty="0"/>
              <a:t> z.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3600" dirty="0"/>
              <a:t>AAAAAA IIIIIIII UUUUUUU EEEEEE OOOO AAAAAA IIIIIIII UUUUUUU EEEEEE OOOO AAAAAA IIIIIIII UUUUUUU EEEEEE OOOO AAAAAA IIIIIIII UUUUUUU EEEEEE OOOO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3600" dirty="0"/>
              <a:t>1234567890 </a:t>
            </a:r>
            <a:endParaRPr lang="sl-SI" sz="36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sl-SI" sz="36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sl-SI" sz="3600" dirty="0"/>
          </a:p>
        </p:txBody>
      </p:sp>
    </p:spTree>
    <p:extLst>
      <p:ext uri="{BB962C8B-B14F-4D97-AF65-F5344CB8AC3E}">
        <p14:creationId xmlns:p14="http://schemas.microsoft.com/office/powerpoint/2010/main" val="28004997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59B27C-641D-83AF-6B8E-B39501D0AA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92A3BD5-74E6-D0EE-B5F4-CCC4FB2A7E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2887" y="58713"/>
            <a:ext cx="8401016" cy="1225402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C75CFF-0102-F973-4E0C-0EE9135050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3736" y="96115"/>
            <a:ext cx="8399318" cy="1188000"/>
          </a:xfrm>
        </p:spPr>
        <p:txBody>
          <a:bodyPr>
            <a:normAutofit fontScale="32500" lnSpcReduction="20000"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3600" dirty="0"/>
              <a:t>Level 12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3600" dirty="0"/>
              <a:t>ABC </a:t>
            </a:r>
            <a:r>
              <a:rPr lang="en-GB" sz="3600" dirty="0" err="1"/>
              <a:t>abc</a:t>
            </a:r>
            <a:r>
              <a:rPr lang="en-GB" sz="3600" dirty="0"/>
              <a:t> </a:t>
            </a:r>
            <a:r>
              <a:rPr lang="en-GB" sz="3600" dirty="0" err="1"/>
              <a:t>xyz</a:t>
            </a:r>
            <a:r>
              <a:rPr lang="en-GB" sz="3600" dirty="0"/>
              <a:t> 123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3600" dirty="0"/>
              <a:t>Abcd </a:t>
            </a:r>
            <a:r>
              <a:rPr lang="en-GB" sz="3600" dirty="0" err="1"/>
              <a:t>bcde</a:t>
            </a:r>
            <a:r>
              <a:rPr lang="en-GB" sz="3600" dirty="0"/>
              <a:t> </a:t>
            </a:r>
            <a:r>
              <a:rPr lang="en-GB" sz="3600" dirty="0" err="1"/>
              <a:t>defg</a:t>
            </a:r>
            <a:r>
              <a:rPr lang="en-GB" sz="3600" dirty="0"/>
              <a:t> hi  </a:t>
            </a:r>
            <a:r>
              <a:rPr lang="en-GB" sz="3600" dirty="0" err="1"/>
              <a:t>ij</a:t>
            </a:r>
            <a:r>
              <a:rPr lang="en-GB" sz="3600" dirty="0"/>
              <a:t> </a:t>
            </a:r>
            <a:r>
              <a:rPr lang="en-GB" sz="3600" dirty="0" err="1"/>
              <a:t>klmn</a:t>
            </a:r>
            <a:r>
              <a:rPr lang="en-GB" sz="3600" dirty="0"/>
              <a:t> </a:t>
            </a:r>
            <a:r>
              <a:rPr lang="en-GB" sz="3600" dirty="0" err="1"/>
              <a:t>mnopqr</a:t>
            </a:r>
            <a:r>
              <a:rPr lang="en-GB" sz="3600" dirty="0"/>
              <a:t> </a:t>
            </a:r>
            <a:r>
              <a:rPr lang="en-GB" sz="3600" dirty="0" err="1"/>
              <a:t>qrstu</a:t>
            </a:r>
            <a:r>
              <a:rPr lang="en-GB" sz="3600" dirty="0"/>
              <a:t> </a:t>
            </a:r>
            <a:r>
              <a:rPr lang="en-GB" sz="3600" dirty="0" err="1"/>
              <a:t>tuvxy</a:t>
            </a:r>
            <a:r>
              <a:rPr lang="en-GB" sz="3600" dirty="0"/>
              <a:t> </a:t>
            </a:r>
            <a:r>
              <a:rPr lang="en-GB" sz="3600" dirty="0" err="1"/>
              <a:t>vxy</a:t>
            </a:r>
            <a:r>
              <a:rPr lang="en-GB" sz="3600" dirty="0"/>
              <a:t> </a:t>
            </a:r>
            <a:r>
              <a:rPr lang="en-GB" sz="3600" dirty="0" err="1"/>
              <a:t>yz</a:t>
            </a:r>
            <a:r>
              <a:rPr lang="en-GB" sz="3600" dirty="0"/>
              <a:t> z. Abcd </a:t>
            </a:r>
            <a:r>
              <a:rPr lang="en-GB" sz="3600" dirty="0" err="1"/>
              <a:t>bcde</a:t>
            </a:r>
            <a:r>
              <a:rPr lang="en-GB" sz="3600" dirty="0"/>
              <a:t> </a:t>
            </a:r>
            <a:r>
              <a:rPr lang="en-GB" sz="3600" dirty="0" err="1"/>
              <a:t>defg</a:t>
            </a:r>
            <a:r>
              <a:rPr lang="en-GB" sz="3600" dirty="0"/>
              <a:t> hi  </a:t>
            </a:r>
            <a:r>
              <a:rPr lang="en-GB" sz="3600" dirty="0" err="1"/>
              <a:t>ij</a:t>
            </a:r>
            <a:r>
              <a:rPr lang="en-GB" sz="3600" dirty="0"/>
              <a:t> </a:t>
            </a:r>
            <a:r>
              <a:rPr lang="en-GB" sz="3600" dirty="0" err="1"/>
              <a:t>klmn</a:t>
            </a:r>
            <a:r>
              <a:rPr lang="en-GB" sz="3600" dirty="0"/>
              <a:t> </a:t>
            </a:r>
            <a:r>
              <a:rPr lang="en-GB" sz="3600" dirty="0" err="1"/>
              <a:t>mnopqr</a:t>
            </a:r>
            <a:r>
              <a:rPr lang="en-GB" sz="3600" dirty="0"/>
              <a:t> </a:t>
            </a:r>
            <a:r>
              <a:rPr lang="en-GB" sz="3600" dirty="0" err="1"/>
              <a:t>qrstu</a:t>
            </a:r>
            <a:r>
              <a:rPr lang="en-GB" sz="3600" dirty="0"/>
              <a:t> </a:t>
            </a:r>
            <a:r>
              <a:rPr lang="en-GB" sz="3600" dirty="0" err="1"/>
              <a:t>tuvxy</a:t>
            </a:r>
            <a:r>
              <a:rPr lang="en-GB" sz="3600" dirty="0"/>
              <a:t> </a:t>
            </a:r>
            <a:r>
              <a:rPr lang="en-GB" sz="3600" dirty="0" err="1"/>
              <a:t>vxy</a:t>
            </a:r>
            <a:r>
              <a:rPr lang="en-GB" sz="3600" dirty="0"/>
              <a:t> </a:t>
            </a:r>
            <a:r>
              <a:rPr lang="en-GB" sz="3600" dirty="0" err="1"/>
              <a:t>yz</a:t>
            </a:r>
            <a:r>
              <a:rPr lang="en-GB" sz="3600" dirty="0"/>
              <a:t> z. Abcd </a:t>
            </a:r>
            <a:r>
              <a:rPr lang="en-GB" sz="3600" dirty="0" err="1"/>
              <a:t>bcde</a:t>
            </a:r>
            <a:r>
              <a:rPr lang="en-GB" sz="3600" dirty="0"/>
              <a:t> </a:t>
            </a:r>
            <a:r>
              <a:rPr lang="en-GB" sz="3600" dirty="0" err="1"/>
              <a:t>defg</a:t>
            </a:r>
            <a:r>
              <a:rPr lang="en-GB" sz="3600" dirty="0"/>
              <a:t> hi  </a:t>
            </a:r>
            <a:r>
              <a:rPr lang="en-GB" sz="3600" dirty="0" err="1"/>
              <a:t>ij</a:t>
            </a:r>
            <a:r>
              <a:rPr lang="en-GB" sz="3600" dirty="0"/>
              <a:t> </a:t>
            </a:r>
            <a:r>
              <a:rPr lang="en-GB" sz="3600" dirty="0" err="1"/>
              <a:t>klmn</a:t>
            </a:r>
            <a:r>
              <a:rPr lang="en-GB" sz="3600" dirty="0"/>
              <a:t> </a:t>
            </a:r>
            <a:r>
              <a:rPr lang="en-GB" sz="3600" dirty="0" err="1"/>
              <a:t>mnopqr</a:t>
            </a:r>
            <a:r>
              <a:rPr lang="en-GB" sz="3600" dirty="0"/>
              <a:t> </a:t>
            </a:r>
            <a:r>
              <a:rPr lang="en-GB" sz="3600" dirty="0" err="1"/>
              <a:t>qrstu</a:t>
            </a:r>
            <a:r>
              <a:rPr lang="en-GB" sz="3600" dirty="0"/>
              <a:t> </a:t>
            </a:r>
            <a:r>
              <a:rPr lang="en-GB" sz="3600" dirty="0" err="1"/>
              <a:t>tuvxy</a:t>
            </a:r>
            <a:r>
              <a:rPr lang="en-GB" sz="3600" dirty="0"/>
              <a:t> </a:t>
            </a:r>
            <a:r>
              <a:rPr lang="en-GB" sz="3600" dirty="0" err="1"/>
              <a:t>vxy</a:t>
            </a:r>
            <a:r>
              <a:rPr lang="en-GB" sz="3600" dirty="0"/>
              <a:t> </a:t>
            </a:r>
            <a:r>
              <a:rPr lang="en-GB" sz="3600" dirty="0" err="1"/>
              <a:t>yz</a:t>
            </a:r>
            <a:r>
              <a:rPr lang="en-GB" sz="3600" dirty="0"/>
              <a:t> z.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3600" dirty="0"/>
              <a:t>AAAAAA IIIIIIII UUUUUUU EEEEEE OOOO AAAAAA IIIIIIII UUUUUUU EEEEEE OOOO AAAAAA IIIIIIII UUUUUUU EEEEEE OOOO AAAAAA IIIIIIII UUUUUUU EEEEEE OOOO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3600" dirty="0"/>
              <a:t>1234567890 </a:t>
            </a:r>
            <a:endParaRPr lang="sl-SI" sz="36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sl-SI" sz="36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sl-SI" sz="3600" dirty="0"/>
          </a:p>
        </p:txBody>
      </p:sp>
    </p:spTree>
    <p:extLst>
      <p:ext uri="{BB962C8B-B14F-4D97-AF65-F5344CB8AC3E}">
        <p14:creationId xmlns:p14="http://schemas.microsoft.com/office/powerpoint/2010/main" val="5225608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D6E7F5-C13E-CCCF-12DB-EB749E89D5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F57FA67-D7A8-8557-E55D-9D2C8201F1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410" y="82140"/>
            <a:ext cx="8401016" cy="847417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9C8896-DE22-BF8E-6139-039B45FE02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3736" y="96115"/>
            <a:ext cx="8399318" cy="828000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3600" dirty="0"/>
              <a:t>Level 13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3600" dirty="0"/>
              <a:t>ABC </a:t>
            </a:r>
            <a:r>
              <a:rPr lang="en-GB" sz="3600" dirty="0" err="1"/>
              <a:t>abc</a:t>
            </a:r>
            <a:r>
              <a:rPr lang="en-GB" sz="3600" dirty="0"/>
              <a:t> </a:t>
            </a:r>
            <a:r>
              <a:rPr lang="en-GB" sz="3600" dirty="0" err="1"/>
              <a:t>xyz</a:t>
            </a:r>
            <a:r>
              <a:rPr lang="en-GB" sz="3600" dirty="0"/>
              <a:t> 123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3600" dirty="0"/>
              <a:t>Abcd </a:t>
            </a:r>
            <a:r>
              <a:rPr lang="en-GB" sz="3600" dirty="0" err="1"/>
              <a:t>bcde</a:t>
            </a:r>
            <a:r>
              <a:rPr lang="en-GB" sz="3600" dirty="0"/>
              <a:t> </a:t>
            </a:r>
            <a:r>
              <a:rPr lang="en-GB" sz="3600" dirty="0" err="1"/>
              <a:t>defg</a:t>
            </a:r>
            <a:r>
              <a:rPr lang="en-GB" sz="3600" dirty="0"/>
              <a:t> hi  </a:t>
            </a:r>
            <a:r>
              <a:rPr lang="en-GB" sz="3600" dirty="0" err="1"/>
              <a:t>ij</a:t>
            </a:r>
            <a:r>
              <a:rPr lang="en-GB" sz="3600" dirty="0"/>
              <a:t> </a:t>
            </a:r>
            <a:r>
              <a:rPr lang="en-GB" sz="3600" dirty="0" err="1"/>
              <a:t>klmn</a:t>
            </a:r>
            <a:r>
              <a:rPr lang="en-GB" sz="3600" dirty="0"/>
              <a:t> </a:t>
            </a:r>
            <a:r>
              <a:rPr lang="en-GB" sz="3600" dirty="0" err="1"/>
              <a:t>mnopqr</a:t>
            </a:r>
            <a:r>
              <a:rPr lang="en-GB" sz="3600" dirty="0"/>
              <a:t> </a:t>
            </a:r>
            <a:r>
              <a:rPr lang="en-GB" sz="3600" dirty="0" err="1"/>
              <a:t>qrstu</a:t>
            </a:r>
            <a:r>
              <a:rPr lang="en-GB" sz="3600" dirty="0"/>
              <a:t> </a:t>
            </a:r>
            <a:r>
              <a:rPr lang="en-GB" sz="3600" dirty="0" err="1"/>
              <a:t>tuvxy</a:t>
            </a:r>
            <a:r>
              <a:rPr lang="en-GB" sz="3600" dirty="0"/>
              <a:t> </a:t>
            </a:r>
            <a:r>
              <a:rPr lang="en-GB" sz="3600" dirty="0" err="1"/>
              <a:t>vxy</a:t>
            </a:r>
            <a:r>
              <a:rPr lang="en-GB" sz="3600" dirty="0"/>
              <a:t> </a:t>
            </a:r>
            <a:r>
              <a:rPr lang="en-GB" sz="3600" dirty="0" err="1"/>
              <a:t>yz</a:t>
            </a:r>
            <a:r>
              <a:rPr lang="en-GB" sz="3600" dirty="0"/>
              <a:t> z. Abcd </a:t>
            </a:r>
            <a:r>
              <a:rPr lang="en-GB" sz="3600" dirty="0" err="1"/>
              <a:t>bcde</a:t>
            </a:r>
            <a:r>
              <a:rPr lang="en-GB" sz="3600" dirty="0"/>
              <a:t> </a:t>
            </a:r>
            <a:r>
              <a:rPr lang="en-GB" sz="3600" dirty="0" err="1"/>
              <a:t>defg</a:t>
            </a:r>
            <a:r>
              <a:rPr lang="en-GB" sz="3600" dirty="0"/>
              <a:t> hi  </a:t>
            </a:r>
            <a:r>
              <a:rPr lang="en-GB" sz="3600" dirty="0" err="1"/>
              <a:t>ij</a:t>
            </a:r>
            <a:r>
              <a:rPr lang="en-GB" sz="3600" dirty="0"/>
              <a:t> </a:t>
            </a:r>
            <a:r>
              <a:rPr lang="en-GB" sz="3600" dirty="0" err="1"/>
              <a:t>klmn</a:t>
            </a:r>
            <a:r>
              <a:rPr lang="en-GB" sz="3600" dirty="0"/>
              <a:t> </a:t>
            </a:r>
            <a:r>
              <a:rPr lang="en-GB" sz="3600" dirty="0" err="1"/>
              <a:t>mnopqr</a:t>
            </a:r>
            <a:r>
              <a:rPr lang="en-GB" sz="3600" dirty="0"/>
              <a:t> </a:t>
            </a:r>
            <a:r>
              <a:rPr lang="en-GB" sz="3600" dirty="0" err="1"/>
              <a:t>qrstu</a:t>
            </a:r>
            <a:r>
              <a:rPr lang="en-GB" sz="3600" dirty="0"/>
              <a:t> </a:t>
            </a:r>
            <a:r>
              <a:rPr lang="en-GB" sz="3600" dirty="0" err="1"/>
              <a:t>tuvxy</a:t>
            </a:r>
            <a:r>
              <a:rPr lang="en-GB" sz="3600" dirty="0"/>
              <a:t> </a:t>
            </a:r>
            <a:r>
              <a:rPr lang="en-GB" sz="3600" dirty="0" err="1"/>
              <a:t>vxy</a:t>
            </a:r>
            <a:r>
              <a:rPr lang="en-GB" sz="3600" dirty="0"/>
              <a:t> </a:t>
            </a:r>
            <a:r>
              <a:rPr lang="en-GB" sz="3600" dirty="0" err="1"/>
              <a:t>yz</a:t>
            </a:r>
            <a:r>
              <a:rPr lang="en-GB" sz="3600" dirty="0"/>
              <a:t> z. Abcd </a:t>
            </a:r>
            <a:r>
              <a:rPr lang="en-GB" sz="3600" dirty="0" err="1"/>
              <a:t>bcde</a:t>
            </a:r>
            <a:r>
              <a:rPr lang="en-GB" sz="3600" dirty="0"/>
              <a:t> </a:t>
            </a:r>
            <a:r>
              <a:rPr lang="en-GB" sz="3600" dirty="0" err="1"/>
              <a:t>defg</a:t>
            </a:r>
            <a:r>
              <a:rPr lang="en-GB" sz="3600" dirty="0"/>
              <a:t> hi  </a:t>
            </a:r>
            <a:r>
              <a:rPr lang="en-GB" sz="3600" dirty="0" err="1"/>
              <a:t>ij</a:t>
            </a:r>
            <a:r>
              <a:rPr lang="en-GB" sz="3600" dirty="0"/>
              <a:t> </a:t>
            </a:r>
            <a:r>
              <a:rPr lang="en-GB" sz="3600" dirty="0" err="1"/>
              <a:t>klmn</a:t>
            </a:r>
            <a:r>
              <a:rPr lang="en-GB" sz="3600" dirty="0"/>
              <a:t> </a:t>
            </a:r>
            <a:r>
              <a:rPr lang="en-GB" sz="3600" dirty="0" err="1"/>
              <a:t>mnopqr</a:t>
            </a:r>
            <a:r>
              <a:rPr lang="en-GB" sz="3600" dirty="0"/>
              <a:t> </a:t>
            </a:r>
            <a:r>
              <a:rPr lang="en-GB" sz="3600" dirty="0" err="1"/>
              <a:t>qrstu</a:t>
            </a:r>
            <a:r>
              <a:rPr lang="en-GB" sz="3600" dirty="0"/>
              <a:t> </a:t>
            </a:r>
            <a:r>
              <a:rPr lang="en-GB" sz="3600" dirty="0" err="1"/>
              <a:t>tuvxy</a:t>
            </a:r>
            <a:r>
              <a:rPr lang="en-GB" sz="3600" dirty="0"/>
              <a:t> </a:t>
            </a:r>
            <a:r>
              <a:rPr lang="en-GB" sz="3600" dirty="0" err="1"/>
              <a:t>vxy</a:t>
            </a:r>
            <a:r>
              <a:rPr lang="en-GB" sz="3600" dirty="0"/>
              <a:t> </a:t>
            </a:r>
            <a:r>
              <a:rPr lang="en-GB" sz="3600" dirty="0" err="1"/>
              <a:t>yz</a:t>
            </a:r>
            <a:r>
              <a:rPr lang="en-GB" sz="3600" dirty="0"/>
              <a:t> z.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3600" dirty="0"/>
              <a:t>AAAAAA IIIIIIII UUUUUUU EEEEEE OOOO AAAAAA IIIIIIII UUUUUUU EEEEEE OOOO AAAAAA IIIIIIII UUUUUUU EEEEEE OOOO AAAAAA IIIIIIII UUUUUUU EEEEEE OOOO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3600" dirty="0"/>
              <a:t>1234567890 </a:t>
            </a:r>
            <a:endParaRPr lang="sl-SI" sz="36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sl-SI" sz="36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sl-SI" sz="3600" dirty="0"/>
          </a:p>
        </p:txBody>
      </p:sp>
    </p:spTree>
    <p:extLst>
      <p:ext uri="{BB962C8B-B14F-4D97-AF65-F5344CB8AC3E}">
        <p14:creationId xmlns:p14="http://schemas.microsoft.com/office/powerpoint/2010/main" val="38781027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602</TotalTime>
  <Words>396</Words>
  <Application>Microsoft Office PowerPoint</Application>
  <PresentationFormat>Widescreen</PresentationFormat>
  <Paragraphs>30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quikee</dc:creator>
  <cp:lastModifiedBy>quikee</cp:lastModifiedBy>
  <cp:revision>7</cp:revision>
  <dcterms:created xsi:type="dcterms:W3CDTF">2025-05-11T03:20:06Z</dcterms:created>
  <dcterms:modified xsi:type="dcterms:W3CDTF">2025-05-11T13:22:09Z</dcterms:modified>
</cp:coreProperties>
</file>