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9" r:id="rId2"/>
  </p:sldIdLst>
  <p:sldSz cx="9144000" cy="6858000" type="screen4x3"/>
  <p:notesSz cx="9144000" cy="6858000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stellar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stellar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stellar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stellar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stellar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stellar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stellar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stellar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stellar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AU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AU"/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3513"/>
            <a:ext cx="396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AU"/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180013" y="6513513"/>
            <a:ext cx="396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E6C290B9-4CA6-4B5B-A603-996F68AA00BA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="" xmlns:p14="http://schemas.microsoft.com/office/powerpoint/2010/main" val="37869282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EB5FCF-4710-4997-A30B-C6BBC9954C9D}" type="datetimeFigureOut">
              <a:rPr lang="th-TH" smtClean="0"/>
              <a:t>09/11/56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AB03A2-E39B-4DB0-997F-D32990DADB5B}" type="slidenum">
              <a:rPr lang="th-TH" smtClean="0"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B03A2-E39B-4DB0-997F-D32990DADB5B}" type="slidenum">
              <a:rPr lang="th-TH" smtClean="0"/>
              <a:t>1</a:t>
            </a:fld>
            <a:endParaRPr lang="th-TH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625F6-DB8A-4ED6-B22E-F0105A66D11B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="" xmlns:p14="http://schemas.microsoft.com/office/powerpoint/2010/main" val="439472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4C8FAC-9348-4566-AA18-C5D2FB3C480C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="" xmlns:p14="http://schemas.microsoft.com/office/powerpoint/2010/main" val="1040392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4DD586-DC0D-4695-BC83-A9477B8DA4B0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="" xmlns:p14="http://schemas.microsoft.com/office/powerpoint/2010/main" val="9328127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1A6ED17-DEF8-4043-9CFD-66CAEE1A95AE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="" xmlns:p14="http://schemas.microsoft.com/office/powerpoint/2010/main" val="3882857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463FC33-76FD-4800-B5F6-518A9639302B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="" xmlns:p14="http://schemas.microsoft.com/office/powerpoint/2010/main" val="6423967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D8E913D-6D6F-4F2B-9E69-9B449494045B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="" xmlns:p14="http://schemas.microsoft.com/office/powerpoint/2010/main" val="3045764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7F1E79-23D2-4D36-9B5E-1DA4DD1146F6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="" xmlns:p14="http://schemas.microsoft.com/office/powerpoint/2010/main" val="3157130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7AE3D-029B-40B5-8527-AF6BC4E7D322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="" xmlns:p14="http://schemas.microsoft.com/office/powerpoint/2010/main" val="3750084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BE7457-3951-4EDE-92AF-6EA83E287EF7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="" xmlns:p14="http://schemas.microsoft.com/office/powerpoint/2010/main" val="1704253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16E868-EAD0-4B89-B499-8EA71B2FE979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="" xmlns:p14="http://schemas.microsoft.com/office/powerpoint/2010/main" val="2065756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4AC3B3-50A9-44D1-B665-95F42252DBD4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="" xmlns:p14="http://schemas.microsoft.com/office/powerpoint/2010/main" val="1869380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FF225E-1A76-4887-ABC9-3B388FC29506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="" xmlns:p14="http://schemas.microsoft.com/office/powerpoint/2010/main" val="3945423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9E71E1-7615-4F8F-8CC8-A594FABA907F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="" xmlns:p14="http://schemas.microsoft.com/office/powerpoint/2010/main" val="2490579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54943E-FF99-4C56-B501-5CF8A6CB67FA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="" xmlns:p14="http://schemas.microsoft.com/office/powerpoint/2010/main" val="4166223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A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A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3DF5B320-5563-404B-8CA8-E5B55DA494D6}" type="slidenum">
              <a:rPr lang="en-AU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 descr="Alan 245"/>
          <p:cNvPicPr>
            <a:picLocks noGrp="1" noChangeAspect="1" noChangeArrowheads="1"/>
          </p:cNvPicPr>
          <p:nvPr>
            <p:ph/>
          </p:nvPr>
        </p:nvPicPr>
        <p:blipFill>
          <a:blip r:embed="rId3"/>
          <a:stretch>
            <a:fillRect/>
          </a:stretch>
        </p:blipFill>
        <p:spPr>
          <a:xfrm>
            <a:off x="1016193" y="-26988"/>
            <a:ext cx="7111614" cy="6856413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On-screen Show (4:3)</PresentationFormat>
  <Paragraphs>1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Default Design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2013-11-09T10:37:56Z</dcterms:created>
  <dcterms:modified xsi:type="dcterms:W3CDTF">2013-11-09T10:38:18Z</dcterms:modified>
</cp:coreProperties>
</file>