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83" d="100"/>
          <a:sy n="83" d="100"/>
        </p:scale>
        <p:origin x="126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A8821-C6CC-4A6C-B1EC-230A104D57AF}" type="datetimeFigureOut">
              <a:rPr lang="en-US" smtClean="0"/>
              <a:t>7/18/2017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4ACAF-EE7F-4EE5-A89F-C103FA7359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644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A8821-C6CC-4A6C-B1EC-230A104D57AF}" type="datetimeFigureOut">
              <a:rPr lang="en-US" smtClean="0"/>
              <a:t>7/18/2017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4ACAF-EE7F-4EE5-A89F-C103FA7359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557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A8821-C6CC-4A6C-B1EC-230A104D57AF}" type="datetimeFigureOut">
              <a:rPr lang="en-US" smtClean="0"/>
              <a:t>7/18/2017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4ACAF-EE7F-4EE5-A89F-C103FA7359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4565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A8821-C6CC-4A6C-B1EC-230A104D57AF}" type="datetimeFigureOut">
              <a:rPr lang="en-US" smtClean="0"/>
              <a:t>7/18/2017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4ACAF-EE7F-4EE5-A89F-C103FA7359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9300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A8821-C6CC-4A6C-B1EC-230A104D57AF}" type="datetimeFigureOut">
              <a:rPr lang="en-US" smtClean="0"/>
              <a:t>7/18/2017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4ACAF-EE7F-4EE5-A89F-C103FA7359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198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A8821-C6CC-4A6C-B1EC-230A104D57AF}" type="datetimeFigureOut">
              <a:rPr lang="en-US" smtClean="0"/>
              <a:t>7/18/2017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4ACAF-EE7F-4EE5-A89F-C103FA7359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682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A8821-C6CC-4A6C-B1EC-230A104D57AF}" type="datetimeFigureOut">
              <a:rPr lang="en-US" smtClean="0"/>
              <a:t>7/18/2017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4ACAF-EE7F-4EE5-A89F-C103FA7359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4312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A8821-C6CC-4A6C-B1EC-230A104D57AF}" type="datetimeFigureOut">
              <a:rPr lang="en-US" smtClean="0"/>
              <a:t>7/18/2017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4ACAF-EE7F-4EE5-A89F-C103FA7359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358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A8821-C6CC-4A6C-B1EC-230A104D57AF}" type="datetimeFigureOut">
              <a:rPr lang="en-US" smtClean="0"/>
              <a:t>7/18/2017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4ACAF-EE7F-4EE5-A89F-C103FA7359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288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A8821-C6CC-4A6C-B1EC-230A104D57AF}" type="datetimeFigureOut">
              <a:rPr lang="en-US" smtClean="0"/>
              <a:t>7/18/2017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4ACAF-EE7F-4EE5-A89F-C103FA7359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723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A8821-C6CC-4A6C-B1EC-230A104D57AF}" type="datetimeFigureOut">
              <a:rPr lang="en-US" smtClean="0"/>
              <a:t>7/18/2017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4ACAF-EE7F-4EE5-A89F-C103FA7359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244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7A8821-C6CC-4A6C-B1EC-230A104D57AF}" type="datetimeFigureOut">
              <a:rPr lang="en-US" smtClean="0"/>
              <a:t>7/18/2017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C4ACAF-EE7F-4EE5-A89F-C103FA7359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03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with a macro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202238"/>
            <a:ext cx="9144000" cy="1655762"/>
          </a:xfrm>
        </p:spPr>
        <p:txBody>
          <a:bodyPr/>
          <a:lstStyle/>
          <a:p>
            <a:r>
              <a:rPr lang="en-US" dirty="0" smtClean="0"/>
              <a:t>Click the button to see a message</a:t>
            </a:r>
            <a:endParaRPr lang="en-US" dirty="0"/>
          </a:p>
        </p:txBody>
      </p:sp>
      <p:sp>
        <p:nvSpPr>
          <p:cNvPr id="4" name="Action Button: Information 3">
            <a:hlinkClick r:id="" action="ppaction://macro?name=test_macro" highlightClick="1"/>
          </p:cNvPr>
          <p:cNvSpPr/>
          <p:nvPr/>
        </p:nvSpPr>
        <p:spPr>
          <a:xfrm>
            <a:off x="5574792" y="3834892"/>
            <a:ext cx="1042416" cy="1042416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803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11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Presentation with a macro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with a macro</dc:title>
  <dc:creator>Jan Holesovsky</dc:creator>
  <cp:lastModifiedBy>Jan Holesovsky</cp:lastModifiedBy>
  <cp:revision>2</cp:revision>
  <dcterms:created xsi:type="dcterms:W3CDTF">2017-07-18T12:04:38Z</dcterms:created>
  <dcterms:modified xsi:type="dcterms:W3CDTF">2017-07-18T12:10:43Z</dcterms:modified>
</cp:coreProperties>
</file>