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<Relationship Id="rId1" Type="http://schemas.openxmlformats.org/officeDocument/2006/relationships/slideMaster" Target="slideMasters/slideMaster1.xml"/>
<Relationship Id="rId2" Type="http://schemas.openxmlformats.org/officeDocument/2006/relationships/slide" Target="slides/slide1.xml"/>
</Relationships>
</file>

<file path=ppt/slideLayouts/_rels/slideLayout1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audio" Target="../media/audio1.wav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0"/>
                  </p:stCondLst>
                </p:cTn>
                <p:tgtEl>
                  <p:sndTgt r:embed="rId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inimal">
  <a:themeElements>
    <a:clrScheme name="Minimal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inimal">
      <a:majorFont>
        <a:latin typeface="Liberation Sans"/>
        <a:ea typeface=""/>
        <a:cs typeface=""/>
      </a:majorFont>
      <a:minorFont>
        <a:latin typeface="Liberation Sans"/>
        <a:ea typeface=""/>
        <a:cs typeface=""/>
      </a:minorFont>
    </a:fontScheme>
    <a:fmtScheme name="Minimal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</a:ln>
        <a:ln w="25400">
          <a:solidFill>
            <a:schemeClr val="phClr"/>
          </a:solidFill>
        </a:ln>
        <a:ln w="3810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