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80625" cy="5670550"/>
  <p:notesSz cx="7772400" cy="100584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ol weekly meeting" id="{07E9E29B-709D-4432-83CC-16261903654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8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63600"/>
            <a:ext cx="9057960" cy="67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2726280"/>
            <a:ext cx="9057960" cy="47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81320" cy="3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&lt;footer&gt;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34600" cy="3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FC0367B-84E9-413D-ABCE-46EB948DFE0D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34600" cy="3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355680"/>
            <a:ext cx="9057960" cy="68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hu-HU" sz="44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Name</a:t>
            </a:r>
            <a:endParaRPr lang="en-US" sz="44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9372600" cy="3656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5678</a:t>
            </a: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: </a:t>
            </a: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xxxxxxx</a:t>
            </a: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First Line Indentation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1234</a:t>
            </a: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: </a:t>
            </a: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xxxxxxx</a:t>
            </a: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:</a:t>
            </a:r>
            <a:r>
              <a:rPr lang="hu-HU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Hanging Indentation</a:t>
            </a: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Office</vt:lpstr>
      <vt:lpstr>Name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Dániel Varga</cp:lastModifiedBy>
  <cp:revision>79</cp:revision>
  <dcterms:created xsi:type="dcterms:W3CDTF">2026-01-22T11:01:15Z</dcterms:created>
  <dcterms:modified xsi:type="dcterms:W3CDTF">2026-06-05T18:38:46Z</dcterms:modified>
  <dc:language>en-US</dc:language>
</cp:coreProperties>
</file>