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20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271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126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86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891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9829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28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422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2166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79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645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2F1E6-132E-49E1-916A-F3DD1CD1C135}" type="datetimeFigureOut">
              <a:rPr lang="en-IN" smtClean="0"/>
              <a:t>23-03-2015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F0DA-3941-4CD4-ACDE-24F468A463E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819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1340768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en-US" dirty="0" smtClean="0"/>
              <a:t>Red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en-US" dirty="0" smtClean="0"/>
              <a:t>Color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r>
              <a:rPr lang="en-US" dirty="0" smtClean="0"/>
              <a:t>bullet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3518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2</cp:revision>
  <dcterms:created xsi:type="dcterms:W3CDTF">2015-03-23T06:13:39Z</dcterms:created>
  <dcterms:modified xsi:type="dcterms:W3CDTF">2015-03-23T06:27:49Z</dcterms:modified>
</cp:coreProperties>
</file>