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</p:sldIdLst>
  <p:sldSz cx="12192000" cy="6858000"/>
  <p:notesSz cx="6858000" cy="9144000"/>
</p:presentation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slide" Target="slides/slide1.xml"/>
  <Relationship Id="rId3" Type="http://schemas.openxmlformats.org/officeDocument/2006/relationships/theme" Target="theme/theme1.xml"/>
</Relationship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ody 16"/>
          <p:cNvSpPr>
            <a:spLocks noGrp="1"/>
          </p:cNvSpPr>
          <p:nvPr>
            <p:ph type="body" idx="16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1600"/>
            </a:lvl1pPr>
          </a:lstStyle>
          <a:p>
            <a:endParaRPr lang="en-US"/>
          </a:p>
        </p:txBody>
      </p:sp>
      <p:sp>
        <p:nvSpPr>
          <p:cNvPr id="3" name="Body 17"/>
          <p:cNvSpPr>
            <a:spLocks noGrp="1"/>
          </p:cNvSpPr>
          <p:nvPr>
            <p:ph type="body" idx="17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1000"/>
            </a:lvl1pPr>
          </a:lstStyle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>
        <a:defRPr sz="4400" kern="1200"/>
      </a:lvl1pPr>
    </p:titleStyle>
    <p:bodyStyle>
      <a:lvl1pPr marL="228600" indent="-228600" algn="l">
        <a:buChar char="•"/>
        <a:defRPr sz="1800" kern="1200">
          <a:solidFill>
            <a:schemeClr val="tx1"/>
          </a:solidFill>
          <a:latin typeface="+mn-lt"/>
        </a:defRPr>
      </a:lvl1pPr>
    </p:bodyStyle>
    <p:otherStyle>
      <a:lvl1pPr>
        <a:defRPr sz="1800"/>
      </a:lvl1pPr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HiddenGroup" hidden="1"/>
          <p:cNvGrpSpPr/>
          <p:nvPr/>
        </p:nvGrpSpPr>
        <p:grpSpPr>
          <a:xfrm>
            <a:off x="1000000" y="1000000"/>
            <a:ext cx="2000000" cy="2000000"/>
            <a:chOff x="1000000" y="1000000"/>
            <a:chExt cx="2000000" cy="2000000"/>
          </a:xfrm>
        </p:grpSpPr>
        <p:sp>
          <p:nvSpPr>
            <p:cNvPr id="3" name="Rectangle 1"/>
            <p:cNvSpPr/>
            <p:nvPr/>
          </p:nvSpPr>
          <p:spPr>
            <a:xfrm>
              <a:off x="1000000" y="1000000"/>
              <a:ext cx="2000000" cy="2000000"/>
            </a:xfrm>
            <a:prstGeom prst="rect">
              <a:avLst/>
            </a:prstGeom>
            <a:solidFill>
              <a:srgbClr val="FF0000"/>
            </a:solidFill>
          </p:spPr>
          <p:txBody>
            <a:bodyPr/>
            <a:lstStyle/>
            <a:p/>
          </p:txBody>
        </p:sp>
      </p:grpSp>
    </p:spTree>
  </p:cSld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>
          <a:solidFill>
            <a:schemeClr val="phClr"/>
          </a:solidFill>
        </a:ln>
        <a:ln w="6350">
          <a:solidFill>
            <a:schemeClr val="phClr"/>
          </a:solidFill>
        </a:ln>
        <a:ln w="6350">
          <a:solidFill>
            <a:schemeClr val="phClr"/>
          </a:solidFill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