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Rectangle with bg1 fill (should be dark with override) -->
      <p:sp>
        <p:nvSpPr>
          <p:cNvPr id="2" name="Rectangle bg1"/>
          <p:cNvSpPr/>
          <p:nvPr/>
        </p:nvSpPr>
        <p:spPr>
          <a:xfrm>
            <a:off x="500000" y="500000"/>
            <a:ext cx="2000000" cy="10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bg1 fill + tx1 text</a:t>
            </a:r>
          </a:p>
        </p:txBody>
      </p:sp>
      <!-- Rectangle with tx1 fill -->
      <p:sp>
        <p:nvSpPr>
          <p:cNvPr id="3" name="Rectangle tx1"/>
          <p:cNvSpPr/>
          <p:nvPr/>
        </p:nvSpPr>
        <p:spPr>
          <a:xfrm>
            <a:off x="3000000" y="500000"/>
            <a:ext cx="2000000" cy="1000000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</a:ln>
        </p:spPr>
        <p:txBody>
          <a:bodyPr anchor="ctr"/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tx1 fill + bg1 text</a:t>
            </a:r>
          </a:p>
        </p:txBody>
      </p:sp>
      <!-- Rectangle with bg2 fill -->
      <p:sp>
        <p:nvSpPr>
          <p:cNvPr id="4" name="Rectangle bg2"/>
          <p:cNvSpPr/>
          <p:nvPr/>
        </p:nvSpPr>
        <p:spPr>
          <a:xfrm>
            <a:off x="5500000" y="500000"/>
            <a:ext cx="2000000" cy="1000000"/>
          </a:xfrm>
          <a:prstGeom prst="rect">
            <a:avLst/>
          </a:prstGeom>
          <a:solidFill>
            <a:schemeClr val="bg2"/>
          </a:solidFill>
          <a:ln w="25400">
            <a:solidFill>
              <a:schemeClr val="tx2"/>
            </a:solidFill>
          </a:ln>
        </p:spPr>
        <p:txBody>
          <a:bodyPr anchor="ctr"/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bg2 fill + tx2 text</a:t>
            </a:r>
          </a:p>
        </p:txBody>
      </p:sp>
      <!-- Accent color rectangles -->
      <p:sp>
        <p:nvSpPr>
          <p:cNvPr id="5" name="Accent1"/>
          <p:cNvSpPr/>
          <p:nvPr/>
        </p:nvSpPr>
        <p:spPr>
          <a:xfrm>
            <a:off x="500000" y="2000000"/>
            <a:ext cx="1200000" cy="80000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accent1</a:t>
            </a:r>
          </a:p>
        </p:txBody>
      </p:sp>
      <p:sp>
        <p:nvSpPr>
          <p:cNvPr id="6" name="Accent2"/>
          <p:cNvSpPr/>
          <p:nvPr/>
        </p:nvSpPr>
        <p:spPr>
          <a:xfrm>
            <a:off x="1900000" y="2000000"/>
            <a:ext cx="1200000" cy="8000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accent2</a:t>
            </a:r>
          </a:p>
        </p:txBody>
      </p:sp>
      <!-- Title text box -->
      <p:sp>
        <p:nvSpPr>
          <p:cNvPr id="7" name="Title"/>
          <p:cNvSpPr/>
          <p:nvPr/>
        </p:nvSpPr>
        <p:spPr>
          <a:xfrm>
            <a:off x="500000" y="3200000"/>
            <a:ext cx="8000000" cy="600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2000" b="1">
                <a:solidFill>
                  <a:schemeClr val="tx1"/>
                </a:solidFill>
              </a:rPr>
              <a:t>Layout has clrMapOvr: bg1=dk1, tx1=lt1 (inverted colors)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