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theme" Target="theme/theme1.xml"/>
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fferent">
    <p:bg>
      <p:bgPr>
        <a:solidFill>
          <a:srgbClr val="00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slideLayout" Target="../slideLayouts/slideLayout2.xml"/>
<Relationship Id="rId3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2" bg2="lt1" tx2="dk1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>
        <a:defRPr sz="4400"/>
      </a:lvl1pPr>
    </p:titleStyle>
    <p:bodyStyle>
      <a:lvl1pPr>
        <a:defRPr sz="3200"/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MinimalTheme">
  <a:themeElements>
    <a:clrScheme name="Office">
      <a:dk1>
        <a:srgbClr val="000000"/>
      </a:dk1>
      <a:lt1>
        <a:srgbClr val="FFFFFF"/>
      </a:lt1>
      <a:dk2>
        <a:srgbClr val="009DF0"/>
      </a:dk2>
      <a:lt2>
        <a:srgbClr val="273943"/>
      </a:lt2>
      <a:accent1>
        <a:srgbClr val="05326E"/>
      </a:accent1>
      <a:accent2>
        <a:srgbClr val="125A40"/>
      </a:accent2>
      <a:accent3>
        <a:srgbClr val="ADD095"/>
      </a:accent3>
      <a:accent4>
        <a:srgbClr val="62294B"/>
      </a:accent4>
      <a:accent5>
        <a:srgbClr val="FF8855"/>
      </a:accent5>
      <a:accent6>
        <a:srgbClr val="E3E1D8"/>
      </a:accent6>
      <a:hlink>
        <a:srgbClr val="0000EE"/>
      </a:hlink>
      <a:folHlink>
        <a:srgbClr val="551A8B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