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89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DC37F-FA47-492B-ACFB-BCE06B492108}" type="datetimeFigureOut">
              <a:rPr lang="tr-TR" smtClean="0"/>
              <a:t>26.12.2019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CFB7-80C3-40CE-995A-0DD8D5DDC5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610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DC37F-FA47-492B-ACFB-BCE06B492108}" type="datetimeFigureOut">
              <a:rPr lang="tr-TR" smtClean="0"/>
              <a:t>26.12.2019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CFB7-80C3-40CE-995A-0DD8D5DDC5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0335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DC37F-FA47-492B-ACFB-BCE06B492108}" type="datetimeFigureOut">
              <a:rPr lang="tr-TR" smtClean="0"/>
              <a:t>26.12.2019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CFB7-80C3-40CE-995A-0DD8D5DDC5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309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DC37F-FA47-492B-ACFB-BCE06B492108}" type="datetimeFigureOut">
              <a:rPr lang="tr-TR" smtClean="0"/>
              <a:t>26.12.2019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CFB7-80C3-40CE-995A-0DD8D5DDC5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4629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DC37F-FA47-492B-ACFB-BCE06B492108}" type="datetimeFigureOut">
              <a:rPr lang="tr-TR" smtClean="0"/>
              <a:t>26.12.2019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CFB7-80C3-40CE-995A-0DD8D5DDC5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9214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DC37F-FA47-492B-ACFB-BCE06B492108}" type="datetimeFigureOut">
              <a:rPr lang="tr-TR" smtClean="0"/>
              <a:t>26.12.2019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CFB7-80C3-40CE-995A-0DD8D5DDC5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9888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DC37F-FA47-492B-ACFB-BCE06B492108}" type="datetimeFigureOut">
              <a:rPr lang="tr-TR" smtClean="0"/>
              <a:t>26.12.2019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CFB7-80C3-40CE-995A-0DD8D5DDC5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4469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DC37F-FA47-492B-ACFB-BCE06B492108}" type="datetimeFigureOut">
              <a:rPr lang="tr-TR" smtClean="0"/>
              <a:t>26.12.2019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CFB7-80C3-40CE-995A-0DD8D5DDC5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2866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DC37F-FA47-492B-ACFB-BCE06B492108}" type="datetimeFigureOut">
              <a:rPr lang="tr-TR" smtClean="0"/>
              <a:t>26.12.2019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CFB7-80C3-40CE-995A-0DD8D5DDC5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2024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DC37F-FA47-492B-ACFB-BCE06B492108}" type="datetimeFigureOut">
              <a:rPr lang="tr-TR" smtClean="0"/>
              <a:t>26.12.2019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CFB7-80C3-40CE-995A-0DD8D5DDC5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1983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DC37F-FA47-492B-ACFB-BCE06B492108}" type="datetimeFigureOut">
              <a:rPr lang="tr-TR" smtClean="0"/>
              <a:t>26.12.2019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CFB7-80C3-40CE-995A-0DD8D5DDC5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5019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DC37F-FA47-492B-ACFB-BCE06B492108}" type="datetimeFigureOut">
              <a:rPr lang="tr-TR" smtClean="0"/>
              <a:t>26.12.2019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DCFB7-80C3-40CE-995A-0DD8D5DDC5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7809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4916369"/>
              </p:ext>
            </p:extLst>
          </p:nvPr>
        </p:nvGraphicFramePr>
        <p:xfrm>
          <a:off x="1524000" y="1397000"/>
          <a:ext cx="6096000" cy="2225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11220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Kullanıcısı</dc:creator>
  <cp:lastModifiedBy>Windows Kullanıcısı</cp:lastModifiedBy>
  <cp:revision>1</cp:revision>
  <dcterms:created xsi:type="dcterms:W3CDTF">2019-12-26T12:16:22Z</dcterms:created>
  <dcterms:modified xsi:type="dcterms:W3CDTF">2019-12-26T12:17:41Z</dcterms:modified>
</cp:coreProperties>
</file>