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" d="100"/>
          <a:sy n="10" d="100"/>
        </p:scale>
        <p:origin x="-3576" y="-14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B6AC4B-EF42-4077-ADEC-0319E2D63D91}" type="datetimeFigureOut">
              <a:rPr lang="hu-HU" smtClean="0"/>
              <a:t>2020.11.19.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969AF-616D-4814-8141-DDE4EDE36A5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5284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8863" y="1681163"/>
            <a:ext cx="4740275" cy="3556000"/>
          </a:xfrm>
          <a:ln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F7E42-F608-4FCA-A844-90586661B1DB}" type="datetimeFigureOut">
              <a:rPr lang="hu-HU" smtClean="0"/>
              <a:t>2020.11.19.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662C-4E74-46DC-9640-BADEDF2F61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3741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F7E42-F608-4FCA-A844-90586661B1DB}" type="datetimeFigureOut">
              <a:rPr lang="hu-HU" smtClean="0"/>
              <a:t>2020.11.19.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662C-4E74-46DC-9640-BADEDF2F61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6654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F7E42-F608-4FCA-A844-90586661B1DB}" type="datetimeFigureOut">
              <a:rPr lang="hu-HU" smtClean="0"/>
              <a:t>2020.11.19.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662C-4E74-46DC-9640-BADEDF2F61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4946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9994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F7E42-F608-4FCA-A844-90586661B1DB}" type="datetimeFigureOut">
              <a:rPr lang="hu-HU" smtClean="0"/>
              <a:t>2020.11.19.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662C-4E74-46DC-9640-BADEDF2F61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35778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F7E42-F608-4FCA-A844-90586661B1DB}" type="datetimeFigureOut">
              <a:rPr lang="hu-HU" smtClean="0"/>
              <a:t>2020.11.19.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662C-4E74-46DC-9640-BADEDF2F61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9862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F7E42-F608-4FCA-A844-90586661B1DB}" type="datetimeFigureOut">
              <a:rPr lang="hu-HU" smtClean="0"/>
              <a:t>2020.11.19.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662C-4E74-46DC-9640-BADEDF2F61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0069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F7E42-F608-4FCA-A844-90586661B1DB}" type="datetimeFigureOut">
              <a:rPr lang="hu-HU" smtClean="0"/>
              <a:t>2020.11.19.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662C-4E74-46DC-9640-BADEDF2F61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00646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F7E42-F608-4FCA-A844-90586661B1DB}" type="datetimeFigureOut">
              <a:rPr lang="hu-HU" smtClean="0"/>
              <a:t>2020.11.19.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662C-4E74-46DC-9640-BADEDF2F61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41639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F7E42-F608-4FCA-A844-90586661B1DB}" type="datetimeFigureOut">
              <a:rPr lang="hu-HU" smtClean="0"/>
              <a:t>2020.11.19.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662C-4E74-46DC-9640-BADEDF2F61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472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F7E42-F608-4FCA-A844-90586661B1DB}" type="datetimeFigureOut">
              <a:rPr lang="hu-HU" smtClean="0"/>
              <a:t>2020.11.19.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662C-4E74-46DC-9640-BADEDF2F61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9293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F7E42-F608-4FCA-A844-90586661B1DB}" type="datetimeFigureOut">
              <a:rPr lang="hu-HU" smtClean="0"/>
              <a:t>2020.11.19.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662C-4E74-46DC-9640-BADEDF2F61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1308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F7E42-F608-4FCA-A844-90586661B1DB}" type="datetimeFigureOut">
              <a:rPr lang="hu-HU" smtClean="0"/>
              <a:t>2020.11.19.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4662C-4E74-46DC-9640-BADEDF2F61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4713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10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" t="2086" r="2092" b="1120"/>
          <a:stretch/>
        </p:blipFill>
        <p:spPr bwMode="auto">
          <a:xfrm>
            <a:off x="-7957392" y="-1973562"/>
            <a:ext cx="19897741" cy="11831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9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On-screen Show (4:3)</PresentationFormat>
  <Paragraphs>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timar</dc:creator>
  <cp:lastModifiedBy>xisco</cp:lastModifiedBy>
  <cp:revision>3</cp:revision>
  <dcterms:created xsi:type="dcterms:W3CDTF">2013-10-05T18:34:36Z</dcterms:created>
  <dcterms:modified xsi:type="dcterms:W3CDTF">2020-11-19T12:09:59Z</dcterms:modified>
</cp:coreProperties>
</file>