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CAF94CE0-E2C4-4E77-8EE7-390A43100D36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02.02.2018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D0224C7-A79E-4031-9E7C-03163FF64BAE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Standard transition – slow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Standard transition – medium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Standard transition – fast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l-PL" sz="4400" b="0" strike="noStrike" spc="-1" dirty="0" err="1">
                <a:solidFill>
                  <a:srgbClr val="000000"/>
                </a:solidFill>
                <a:latin typeface="Calibri Light"/>
              </a:rPr>
              <a:t>Custom</a:t>
            </a:r>
            <a:r>
              <a:rPr lang="pl-PL" sz="4400" b="0" strike="noStrike" spc="-1" dirty="0">
                <a:solidFill>
                  <a:srgbClr val="000000"/>
                </a:solidFill>
                <a:latin typeface="Calibri Light"/>
              </a:rPr>
              <a:t> </a:t>
            </a:r>
            <a:r>
              <a:rPr lang="pl-PL" sz="4400" b="0" strike="noStrike" spc="-1" dirty="0" err="1">
                <a:solidFill>
                  <a:srgbClr val="000000"/>
                </a:solidFill>
                <a:latin typeface="Calibri Light"/>
              </a:rPr>
              <a:t>transition</a:t>
            </a:r>
            <a:r>
              <a:rPr lang="pl-PL" sz="4400" b="0" strike="noStrike" spc="-1" dirty="0">
                <a:solidFill>
                  <a:srgbClr val="000000"/>
                </a:solidFill>
                <a:latin typeface="Calibri Light"/>
              </a:rPr>
              <a:t> – 0.25 s</a:t>
            </a:r>
            <a:endParaRPr lang="pl-PL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 thruBlk="1"/>
      </p:transition>
    </mc:Choice>
    <mc:Fallback>
      <p:transition>
        <p:fade thruBlk="1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Custom transition – 4.25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:fade thruBlk="1"/>
      </p:transition>
    </mc:Choice>
    <mc:Fallback xmlns="">
      <p:transition spd="slow">
        <p:fade thruBlk="1"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21</Words>
  <Application>Microsoft Office PowerPoint</Application>
  <PresentationFormat>Panoramiczny</PresentationFormat>
  <Paragraphs>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transition – slow</dc:title>
  <dc:subject/>
  <dc:creator>Szymon Kłos</dc:creator>
  <dc:description/>
  <cp:lastModifiedBy>Szymon Kłos</cp:lastModifiedBy>
  <cp:revision>4</cp:revision>
  <dcterms:created xsi:type="dcterms:W3CDTF">2018-02-02T08:48:30Z</dcterms:created>
  <dcterms:modified xsi:type="dcterms:W3CDTF">2018-02-02T09:02:24Z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Panoramiczny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