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0080625" cy="5670550"/>
  <p:notesSz cx="7559675" cy="10691813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 varScale="1">
        <p:scale>
          <a:sx n="92" d="100"/>
          <a:sy n="92" d="100"/>
        </p:scale>
        <p:origin x="69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504000" y="226080"/>
            <a:ext cx="9071640" cy="946440"/>
          </a:xfrm>
          <a:prstGeom prst="rect">
            <a:avLst/>
          </a:prstGeom>
        </p:spPr>
        <p:txBody>
          <a:bodyPr lIns="0" tIns="0" rIns="0" bIns="0" anchor="ctr"/>
          <a:lstStyle/>
          <a:p>
            <a:pPr algn="ctr"/>
            <a:r>
              <a:rPr lang="ru-RU" sz="4400" b="0" strike="noStrike" spc="-1">
                <a:latin typeface="Arial"/>
              </a:rPr>
              <a:t>Click to edit the title text format</a:t>
            </a:r>
          </a:p>
        </p:txBody>
      </p:sp>
      <p:sp>
        <p:nvSpPr>
          <p:cNvPr id="6" name="PlaceHolder 2"/>
          <p:cNvSpPr>
            <a:spLocks noGrp="1"/>
          </p:cNvSpPr>
          <p:nvPr>
            <p:ph type="body"/>
          </p:nvPr>
        </p:nvSpPr>
        <p:spPr>
          <a:xfrm>
            <a:off x="504000" y="1326600"/>
            <a:ext cx="9071640" cy="32882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3200" b="0" strike="noStrike" spc="-1">
                <a:latin typeface="Arial"/>
              </a:rPr>
              <a:t>Click to edit the outline text format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800" b="0" strike="noStrike" spc="-1">
                <a:latin typeface="Arial"/>
              </a:rPr>
              <a:t>Second Outline Level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400" b="0" strike="noStrike" spc="-1">
                <a:latin typeface="Arial"/>
              </a:rPr>
              <a:t>Third Outline Level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ru-RU" sz="2000" b="0" strike="noStrike" spc="-1">
                <a:latin typeface="Arial"/>
              </a:rPr>
              <a:t>Fourth Outline Level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Fifth Outline Level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Sixth Outline Level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ru-RU" sz="2000" b="0" strike="noStrike" spc="-1">
                <a:latin typeface="Arial"/>
              </a:rPr>
              <a:t>Seventh Outline Level</a:t>
            </a:r>
          </a:p>
        </p:txBody>
      </p:sp>
      <p:sp>
        <p:nvSpPr>
          <p:cNvPr id="2" name="PlaceHolder 3"/>
          <p:cNvSpPr>
            <a:spLocks noGrp="1"/>
          </p:cNvSpPr>
          <p:nvPr>
            <p:ph type="dt"/>
          </p:nvPr>
        </p:nvSpPr>
        <p:spPr>
          <a:xfrm>
            <a:off x="504000" y="5165280"/>
            <a:ext cx="2348280" cy="390600"/>
          </a:xfrm>
          <a:prstGeom prst="rect">
            <a:avLst/>
          </a:prstGeom>
        </p:spPr>
        <p:txBody>
          <a:bodyPr lIns="0" tIns="0" rIns="0" bIns="0"/>
          <a:lstStyle/>
          <a:p>
            <a:r>
              <a:rPr lang="ru-RU" sz="1400" b="0" strike="noStrike" spc="-1">
                <a:latin typeface="Times New Roman"/>
              </a:rPr>
              <a:t>&lt;date/time&gt;</a:t>
            </a:r>
          </a:p>
        </p:txBody>
      </p:sp>
      <p:sp>
        <p:nvSpPr>
          <p:cNvPr id="3" name="PlaceHolder 4"/>
          <p:cNvSpPr>
            <a:spLocks noGrp="1"/>
          </p:cNvSpPr>
          <p:nvPr>
            <p:ph type="ftr"/>
          </p:nvPr>
        </p:nvSpPr>
        <p:spPr>
          <a:xfrm>
            <a:off x="3447360" y="5165280"/>
            <a:ext cx="3195000" cy="390600"/>
          </a:xfrm>
          <a:prstGeom prst="rect">
            <a:avLst/>
          </a:prstGeom>
        </p:spPr>
        <p:txBody>
          <a:bodyPr lIns="0" tIns="0" rIns="0" bIns="0"/>
          <a:lstStyle/>
          <a:p>
            <a:pPr algn="ctr"/>
            <a:r>
              <a:rPr lang="ru-RU" sz="1400" b="0" strike="noStrike" spc="-1">
                <a:latin typeface="Times New Roman"/>
              </a:rPr>
              <a:t>&lt;footer&gt;</a:t>
            </a:r>
          </a:p>
        </p:txBody>
      </p:sp>
      <p:sp>
        <p:nvSpPr>
          <p:cNvPr id="4" name="PlaceHolder 5"/>
          <p:cNvSpPr>
            <a:spLocks noGrp="1"/>
          </p:cNvSpPr>
          <p:nvPr>
            <p:ph type="sldNum"/>
          </p:nvPr>
        </p:nvSpPr>
        <p:spPr>
          <a:xfrm>
            <a:off x="7227360" y="5165280"/>
            <a:ext cx="2348280" cy="390600"/>
          </a:xfrm>
          <a:prstGeom prst="rect">
            <a:avLst/>
          </a:prstGeom>
        </p:spPr>
        <p:txBody>
          <a:bodyPr lIns="0" tIns="0" rIns="0" bIns="0"/>
          <a:lstStyle/>
          <a:p>
            <a:pPr algn="r"/>
            <a:fld id="{4D6BE141-A534-4213-B8C9-57A8FA531CDB}" type="slidenum">
              <a:rPr lang="ru-RU" sz="1400" b="0" strike="noStrike" spc="-1">
                <a:latin typeface="Times New Roman"/>
              </a:rPr>
              <a:t>‹#›</a:t>
            </a:fld>
            <a:endParaRPr lang="ru-RU" sz="1400" b="0" strike="noStrike" spc="-1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" name="Table 1"/>
          <p:cNvGraphicFramePr/>
          <p:nvPr/>
        </p:nvGraphicFramePr>
        <p:xfrm>
          <a:off x="2516760" y="2484720"/>
          <a:ext cx="5075640" cy="719640"/>
        </p:xfrm>
        <a:graphic>
          <a:graphicData uri="http://schemas.openxmlformats.org/drawingml/2006/table">
            <a:tbl>
              <a:tblPr/>
              <a:tblGrid>
                <a:gridCol w="1691640"/>
                <a:gridCol w="1691640"/>
                <a:gridCol w="1692360"/>
              </a:tblGrid>
              <a:tr h="719640">
                <a:tc gridSpan="2">
                  <a:txBody>
                    <a:bodyPr/>
                    <a:lstStyle/>
                    <a:p>
                      <a:r>
                        <a:t>A1</a:t>
                      </a:r>
                    </a:p>
                  </a:txBody>
                  <a:tcPr>
                    <a:lnL w="10000">
                      <a:solidFill>
                        <a:srgbClr val="000000"/>
                      </a:solidFill>
                    </a:lnL>
                    <a:lnR w="10000">
                      <a:solidFill>
                        <a:srgbClr val="000000"/>
                      </a:solidFill>
                    </a:lnR>
                    <a:lnT w="10000">
                      <a:solidFill>
                        <a:srgbClr val="000000"/>
                      </a:solidFill>
                    </a:lnT>
                    <a:lnB w="10000">
                      <a:solidFill>
                        <a:srgbClr val="000000"/>
                      </a:solidFill>
                    </a:lnB>
                    <a:noFill/>
                  </a:tcPr>
                </a:tc>
                <a:tc hMerge="1">
                  <a:txBody>
                    <a:bodyPr/>
                    <a:lstStyle/>
                    <a:p>
                      <a:r>
                        <a:t>A2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t>A3</a:t>
                      </a:r>
                    </a:p>
                  </a:txBody>
                  <a:tcPr>
                    <a:lnL w="10000">
                      <a:solidFill>
                        <a:srgbClr val="000000"/>
                      </a:solidFill>
                    </a:lnL>
                    <a:lnR w="10000">
                      <a:solidFill>
                        <a:srgbClr val="000000"/>
                      </a:solidFill>
                    </a:lnR>
                    <a:lnT w="10000">
                      <a:solidFill>
                        <a:srgbClr val="000000"/>
                      </a:solidFill>
                    </a:lnT>
                    <a:lnB w="10000">
                      <a:solidFill>
                        <a:srgbClr val="000000"/>
                      </a:solidFill>
                    </a:lnB>
                    <a:noFill/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</Words>
  <Application>Microsoft Office PowerPoint</Application>
  <PresentationFormat>Custom</PresentationFormat>
  <Paragraphs>3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DejaVu Sans</vt:lpstr>
      <vt:lpstr>Symbol</vt:lpstr>
      <vt:lpstr>Times New Roman</vt:lpstr>
      <vt:lpstr>Wingdings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Mike Kaganski</dc:creator>
  <dc:description/>
  <cp:lastModifiedBy>Mike Kaganski</cp:lastModifiedBy>
  <cp:revision>2</cp:revision>
  <dcterms:created xsi:type="dcterms:W3CDTF">2018-07-31T11:39:20Z</dcterms:created>
  <dcterms:modified xsi:type="dcterms:W3CDTF">2018-07-31T09:06:22Z</dcterms:modified>
  <dc:language>ru-RU</dc:language>
</cp:coreProperties>
</file>