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7406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2985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6565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9841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9603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97410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1757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426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5632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442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603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1CCE9-7D45-4022-8B5A-BEAD396A00F2}" type="datetimeFigureOut">
              <a:rPr lang="ca-ES" smtClean="0"/>
              <a:t>07/08/2018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25AFF-DF83-443B-AF45-9CA447B780B9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573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/>
          <p:cNvSpPr txBox="1"/>
          <p:nvPr/>
        </p:nvSpPr>
        <p:spPr>
          <a:xfrm>
            <a:off x="2315737" y="3217127"/>
            <a:ext cx="7542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800" dirty="0" err="1" smtClean="0"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Typewriter</a:t>
            </a:r>
            <a:r>
              <a:rPr lang="ca-ES" sz="2800" dirty="0" smtClean="0"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 text test in PowerPoint</a:t>
            </a:r>
            <a:endParaRPr lang="ca-ES" sz="2800" dirty="0"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6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Pantalla panoràmica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DejaVu Sans Mono</vt:lpstr>
      <vt:lpstr>Tema de l'Office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2018-08-07T05:48:39Z</dcterms:created>
  <dcterms:modified xsi:type="dcterms:W3CDTF">2018-08-07T05:48:51Z</dcterms:modified>
</cp:coreProperties>
</file>