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2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09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9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83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F4F2D-3E9D-4C72-8D27-BFEC61869A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0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662557-6DBB-41D0-9D3A-F41471CE279E}"/>
              </a:ext>
            </a:extLst>
          </p:cNvPr>
          <p:cNvSpPr/>
          <p:nvPr/>
        </p:nvSpPr>
        <p:spPr>
          <a:xfrm>
            <a:off x="2570922" y="2146852"/>
            <a:ext cx="3246782" cy="2067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662557-6DBB-41D0-9D3A-F41471CE279E}"/>
              </a:ext>
            </a:extLst>
          </p:cNvPr>
          <p:cNvSpPr/>
          <p:nvPr/>
        </p:nvSpPr>
        <p:spPr>
          <a:xfrm>
            <a:off x="2570922" y="2146852"/>
            <a:ext cx="3246782" cy="2067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70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662557-6DBB-41D0-9D3A-F41471CE279E}"/>
              </a:ext>
            </a:extLst>
          </p:cNvPr>
          <p:cNvSpPr/>
          <p:nvPr/>
        </p:nvSpPr>
        <p:spPr>
          <a:xfrm>
            <a:off x="2570922" y="2146852"/>
            <a:ext cx="3246782" cy="2067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350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Century Gothic</vt:lpstr>
      <vt:lpstr>Trebuchet MS</vt:lpstr>
      <vt:lpstr>Wingdings 3</vt:lpstr>
      <vt:lpstr>Slice</vt:lpstr>
      <vt:lpstr>Facet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Tamás Zolnai</dc:creator>
  <cp:lastModifiedBy>Tamás Zolnai</cp:lastModifiedBy>
  <cp:revision>4</cp:revision>
  <dcterms:created xsi:type="dcterms:W3CDTF">2019-05-17T17:56:06Z</dcterms:created>
  <dcterms:modified xsi:type="dcterms:W3CDTF">2019-05-17T18:12:42Z</dcterms:modified>
</cp:coreProperties>
</file>