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929606" y="-12700"/>
            <a:ext cx="16551777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idx="13"/>
          </p:nvPr>
        </p:nvSpPr>
        <p:spPr>
          <a:xfrm>
            <a:off x="2451058" y="-138499"/>
            <a:ext cx="13525502" cy="90170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idx="13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7350" y="639233"/>
            <a:ext cx="5880100" cy="3920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idx="15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20" name="Shape 120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Subtitle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23" name="Shape 123"/>
          <p:cNvSpPr txBox="1"/>
          <p:nvPr>
            <p:ph type="subTitle" sz="half" idx="1"/>
          </p:nvPr>
        </p:nvSpPr>
        <p:spPr>
          <a:xfrm>
            <a:off x="1270000" y="5029200"/>
            <a:ext cx="10464800" cy="3048000"/>
          </a:xfrm>
          <a:prstGeom prst="rect">
            <a:avLst/>
          </a:prstGeom>
        </p:spPr>
        <p:txBody>
          <a:bodyPr/>
          <a:lstStyle/>
          <a:p>
            <a:pPr marL="513953" indent="-513953">
              <a:buSzPct val="145000"/>
              <a:buChar char="•"/>
            </a:pPr>
            <a:r>
              <a:t>Item 1</a:t>
            </a:r>
          </a:p>
          <a:p>
            <a:pPr marL="513953" indent="-513953">
              <a:buSzPct val="145000"/>
              <a:buChar char="•"/>
            </a:pPr>
            <a:r>
              <a:t>Item 2</a:t>
            </a:r>
          </a:p>
          <a:p>
            <a:pPr marL="513953" indent="-513953">
              <a:buSzPct val="145000"/>
              <a:buChar char="•"/>
            </a:pPr>
            <a:r>
              <a:t>Item 3</a:t>
            </a:r>
          </a:p>
          <a:p>
            <a:pPr marL="513953" indent="-513953">
              <a:buSzPct val="145000"/>
              <a:buChar char="•"/>
            </a:pPr>
            <a:r>
              <a:t>Item 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3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