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704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ACA51-B67D-40BE-BD86-F9F006F7E642}" type="datetimeFigureOut">
              <a:rPr lang="es-ES" smtClean="0"/>
              <a:t>22/04/2021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37CC-F4CC-439C-B348-E4E0E9FDB0E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0166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ACA51-B67D-40BE-BD86-F9F006F7E642}" type="datetimeFigureOut">
              <a:rPr lang="es-ES" smtClean="0"/>
              <a:t>22/04/2021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37CC-F4CC-439C-B348-E4E0E9FDB0E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4145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ACA51-B67D-40BE-BD86-F9F006F7E642}" type="datetimeFigureOut">
              <a:rPr lang="es-ES" smtClean="0"/>
              <a:t>22/04/2021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37CC-F4CC-439C-B348-E4E0E9FDB0E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738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ACA51-B67D-40BE-BD86-F9F006F7E642}" type="datetimeFigureOut">
              <a:rPr lang="es-ES" smtClean="0"/>
              <a:t>22/04/2021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37CC-F4CC-439C-B348-E4E0E9FDB0E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0236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ACA51-B67D-40BE-BD86-F9F006F7E642}" type="datetimeFigureOut">
              <a:rPr lang="es-ES" smtClean="0"/>
              <a:t>22/04/2021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37CC-F4CC-439C-B348-E4E0E9FDB0E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4734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ACA51-B67D-40BE-BD86-F9F006F7E642}" type="datetimeFigureOut">
              <a:rPr lang="es-ES" smtClean="0"/>
              <a:t>22/04/2021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37CC-F4CC-439C-B348-E4E0E9FDB0E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40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ACA51-B67D-40BE-BD86-F9F006F7E642}" type="datetimeFigureOut">
              <a:rPr lang="es-ES" smtClean="0"/>
              <a:t>22/04/2021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37CC-F4CC-439C-B348-E4E0E9FDB0E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18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ACA51-B67D-40BE-BD86-F9F006F7E642}" type="datetimeFigureOut">
              <a:rPr lang="es-ES" smtClean="0"/>
              <a:t>22/04/2021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37CC-F4CC-439C-B348-E4E0E9FDB0E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6595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ACA51-B67D-40BE-BD86-F9F006F7E642}" type="datetimeFigureOut">
              <a:rPr lang="es-ES" smtClean="0"/>
              <a:t>22/04/2021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37CC-F4CC-439C-B348-E4E0E9FDB0E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2088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ACA51-B67D-40BE-BD86-F9F006F7E642}" type="datetimeFigureOut">
              <a:rPr lang="es-ES" smtClean="0"/>
              <a:t>22/04/2021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37CC-F4CC-439C-B348-E4E0E9FDB0E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0094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ACA51-B67D-40BE-BD86-F9F006F7E642}" type="datetimeFigureOut">
              <a:rPr lang="es-ES" smtClean="0"/>
              <a:t>22/04/2021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37CC-F4CC-439C-B348-E4E0E9FDB0E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5723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ACA51-B67D-40BE-BD86-F9F006F7E642}" type="datetimeFigureOut">
              <a:rPr lang="es-ES" smtClean="0"/>
              <a:t>22/04/2021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537CC-F4CC-439C-B348-E4E0E9FDB0E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692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2">
            <a:extLst>
              <a:ext uri="{FF2B5EF4-FFF2-40B4-BE49-F238E27FC236}">
                <a16:creationId xmlns:a16="http://schemas.microsoft.com/office/drawing/2014/main" xmlns="" id="{54899B2C-FB48-4AAB-BFA3-E535ACAAE1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4592020"/>
              </p:ext>
            </p:extLst>
          </p:nvPr>
        </p:nvGraphicFramePr>
        <p:xfrm>
          <a:off x="3635896" y="2060848"/>
          <a:ext cx="2075240" cy="598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75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39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237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endParaRPr lang="de-DE" sz="1000" dirty="0"/>
                    </a:p>
                  </a:txBody>
                  <a:tcPr marL="74295" marR="74295" marT="37148" marB="37148"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e-DE" sz="1200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1" dirty="0" smtClean="0"/>
                        <a:t>x</a:t>
                      </a:r>
                      <a:endParaRPr lang="de-DE" sz="1000" b="1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r"/>
                      <a:r>
                        <a:rPr lang="de-DE" sz="1000" dirty="0" smtClean="0"/>
                        <a:t>x</a:t>
                      </a:r>
                      <a:endParaRPr lang="de-DE" sz="10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r"/>
                      <a:endParaRPr lang="de-DE" sz="1000" dirty="0"/>
                    </a:p>
                  </a:txBody>
                  <a:tcPr marL="74295" marR="74295" marT="37148" marB="37148"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 smtClean="0"/>
                        <a:t>x</a:t>
                      </a:r>
                      <a:endParaRPr lang="de-DE" sz="10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3648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xisco</dc:creator>
  <cp:lastModifiedBy>xisco</cp:lastModifiedBy>
  <cp:revision>4</cp:revision>
  <dcterms:created xsi:type="dcterms:W3CDTF">2021-04-22T11:20:50Z</dcterms:created>
  <dcterms:modified xsi:type="dcterms:W3CDTF">2021-04-22T11:22:45Z</dcterms:modified>
</cp:coreProperties>
</file>