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2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48BA2-287B-42D5-8A55-57A2F9155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938205-38E3-4C19-83A0-292E3F2B8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14ABD-63D7-4AC3-99DA-47E0272CB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0BE25-677E-48CA-8468-1BAC9E6E4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F2525-2C6A-431A-846D-AC818AF76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0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5972-098B-41EF-8A95-7266A279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10E5F-9691-4FAE-8EE4-96DA1FC05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B1AF8-5682-4EF0-BEBC-129B8D1F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BBA6E-46B4-4CC8-878C-B10D1F20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E7243-900B-49D0-9B16-CF6218FA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63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4D7870-DD12-42DA-A790-19BA4BAB7F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86032-4D7B-4BB0-975C-F0AFD4041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0383F-3531-4FC5-B3DF-B9F0ACEA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62B2F-9FDD-4D2F-8E67-AE636FF7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E9D32-FE04-4D51-B222-1B68D364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1E450-D4F7-40FD-BA15-C19330714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42AB4-461F-4C12-A0C4-08EDBE0A3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0BAA7-C7B2-4439-80DD-A8F475737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AFD3-8EA2-4873-A8ED-866D36275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E98FC-5F70-4AAA-B303-7ADA83D2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7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7952F-DFD5-4581-BF1D-6B6A69C6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1E9F2-54AE-4B2C-AB4C-6632BC370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258FB-6306-4B55-8FCA-A6D5C3189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57A66-8D8A-44B1-BAC5-C3DBF9C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0E890-7859-4A2C-BB93-9FB2838A6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16A23-0D34-4D52-8B2C-5FB09ABB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DDC7C-BB03-420C-B5E8-09D956BFA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0C1BC-92E9-4792-B1EC-3D01B1F3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7C458-2AB6-4A6D-BFCB-D03855AF8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A7A7-10A3-4FFE-85A0-9B5FF0964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FEECD-2478-4EC1-A4C0-933723C3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6110E-1B78-42F7-998E-2A5290492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EDE22-FDD3-4AEA-B295-4DA5B7107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FA208-FDB0-4AB1-8951-40713428A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A02A2-2AC2-4674-BAD6-5698C8DB4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C82208-4698-4801-9EFF-9381073B3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1AD4A9-8209-403F-AA7D-54897C33D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2F6D7B-1DC3-4EFE-AD39-F7A4A4630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19692B-2724-41F5-B94A-6AD8E32B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7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311-B29C-4C41-898A-AD941786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60393F-D805-4FF6-8626-8C9CA8F8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39B9E-847B-49E5-A593-5FCC8B7B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67D7C-61CA-4D73-AF5A-DE93BD58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60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B60521-0DBF-4EC7-B2E3-DAA5648B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0937D7-E2E1-45F4-9852-EF2DAB61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5D2B3-D646-4551-8E15-AE2D3E89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6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CB47-5204-41A8-A00A-B60057770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FC5A7-F637-489F-9633-80802AD91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11422-7A08-4C74-9604-F9BE46E87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23DB8-E6C1-4AFE-A230-A0EA8019E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23B05-D441-47E3-B049-CF0E96D7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0F4EF-5EAA-45F8-8307-85C52690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28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F7B11-3900-4BCA-9509-76092308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CC88C4-371B-40E5-B396-7E66879404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6287C-DD25-490C-BF7D-05A49A2AD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0EBDF-7659-4862-98BC-3A71E0A75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901F6-325A-43C0-9E30-0048B1BE0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FA712-995C-4369-8130-F54546AD3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6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A397AA-E67F-4741-9903-A853E9A62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30F09-AE57-47EC-94F0-10B1343DD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E0867-206F-4770-AC8F-A51C2E9A42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68DFA-12C4-4468-935C-9352F1730A6A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18949-E174-49A5-ADCA-A9B86FBD8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3D28B-FF31-44E8-A52E-D4A186EB9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426BC-6BD2-40B6-A7D0-E5C03EB3C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8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7243F6-FA16-40F4-91DF-B0609B8822B1}"/>
              </a:ext>
            </a:extLst>
          </p:cNvPr>
          <p:cNvSpPr txBox="1"/>
          <p:nvPr/>
        </p:nvSpPr>
        <p:spPr>
          <a:xfrm>
            <a:off x="82193" y="511139"/>
            <a:ext cx="5609689" cy="22603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Autofit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A2E2C-C8AF-48C1-8363-D8077C159827}"/>
              </a:ext>
            </a:extLst>
          </p:cNvPr>
          <p:cNvSpPr txBox="1"/>
          <p:nvPr/>
        </p:nvSpPr>
        <p:spPr>
          <a:xfrm>
            <a:off x="82193" y="2771454"/>
            <a:ext cx="5609689" cy="2260315"/>
          </a:xfrm>
          <a:prstGeom prst="rect">
            <a:avLst/>
          </a:prstGeom>
          <a:noFill/>
        </p:spPr>
        <p:txBody>
          <a:bodyPr wrap="square" rtlCol="0">
            <a:normAutofit fontScale="25000" lnSpcReduction="20000"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Autofit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Autofit</a:t>
            </a:r>
          </a:p>
        </p:txBody>
      </p:sp>
    </p:spTree>
    <p:extLst>
      <p:ext uri="{BB962C8B-B14F-4D97-AF65-F5344CB8AC3E}">
        <p14:creationId xmlns:p14="http://schemas.microsoft.com/office/powerpoint/2010/main" val="1003509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2022-10-23T21:31:43Z</dcterms:created>
  <dcterms:modified xsi:type="dcterms:W3CDTF">2022-10-23T22:38:16Z</dcterms:modified>
</cp:coreProperties>
</file>