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2C8E8-7231-9503-2E83-04D8A158C4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55463E-CBAD-D4EF-AD87-C09632F51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BD367-7F31-C3FF-241E-4B1BF7761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D5ABC-B130-4646-A79F-E89EDD69F40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14FDC-BA51-7DB2-5865-34D97A249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30D04-4F35-FA93-A886-8F4ADDFE1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22E1-6FF2-4266-8DA7-B5A0C58F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18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9BB6A-735A-E404-641B-EA6B09190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D89832-5710-1D34-E8A3-37510629D9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04A84-897F-9B10-7334-254842894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D5ABC-B130-4646-A79F-E89EDD69F40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85D14-78AF-1AE8-03C4-04870B68A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2294B-5726-EB1C-12ED-A68C82043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22E1-6FF2-4266-8DA7-B5A0C58F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09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F95352-2FC1-5F58-E60B-5DE3A48970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D63131-5123-4CAE-F897-CD17894D5B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B78CD-9252-8079-603C-98F8D0A5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D5ABC-B130-4646-A79F-E89EDD69F40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0E43-AC5B-2D42-AF6E-A958734B1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665A8-3E46-06B9-CA9D-B8DE660C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22E1-6FF2-4266-8DA7-B5A0C58F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27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44D57-9CD8-A85A-A0CC-04AA6149B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028A0-804C-CEA0-3A47-B579D89EF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4862C-E45C-1B58-1DDD-ABE30787B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D5ABC-B130-4646-A79F-E89EDD69F40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BA648-F054-D643-BBF0-A9617705F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DBCC1-948F-99D5-A6A5-E71F9166F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22E1-6FF2-4266-8DA7-B5A0C58F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76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EF159-510F-56CD-783E-BE334DAB0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060C0-971B-B817-AEE8-5F8657557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FB9EA-F698-D8C2-2D37-3C97F674D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D5ABC-B130-4646-A79F-E89EDD69F40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6A9C0-8CA6-8FFA-2A06-E0B9AEA37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C0F6D-D7EE-38FC-0FE7-E7E406B4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22E1-6FF2-4266-8DA7-B5A0C58F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05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68941-E2A9-7D94-7B28-8DB1C6180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15485-BA2D-07A5-CDDA-10D7F45C05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A1D50-1868-8A3B-D4FB-BF23EAA5C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F798A7-1289-9AAA-C355-29D0B031F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D5ABC-B130-4646-A79F-E89EDD69F40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04C1F-601C-574D-6FFF-73FE821DA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4A3FA1-C42B-EAA0-7F40-B1EDFF85C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22E1-6FF2-4266-8DA7-B5A0C58F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9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BEFBF-B4C0-8698-208D-BCD12DA77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91DFA9-A291-A868-9B95-A6D089088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5C2053-B6A8-0FC0-8779-3B56E27A3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232246-1C42-0989-B452-4F3241D5E2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D2D0D2-7918-9953-B8B0-D321D8C322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AB8AD7-2C39-A5A1-4815-F869AC5C4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D5ABC-B130-4646-A79F-E89EDD69F40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8673A3-6B65-3507-1267-672708F8F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ECACBE-73EE-882C-AF9B-B2508EDA9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22E1-6FF2-4266-8DA7-B5A0C58F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7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0BCF5-4F0C-5666-FA50-AFC3968C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535EAC-0967-988B-8CD9-DCDCB83CC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D5ABC-B130-4646-A79F-E89EDD69F40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BA2008-8338-2EEF-47B6-E1DE2FA7F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BA4B6F-3683-0235-BE57-BD0ECA200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22E1-6FF2-4266-8DA7-B5A0C58F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632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285EB4-217C-E6E4-C752-E0A29DD04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D5ABC-B130-4646-A79F-E89EDD69F40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905115-B3A2-E828-8D6C-CF238ED7A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71ABAA-573A-498F-516D-6AADBAB0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22E1-6FF2-4266-8DA7-B5A0C58F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12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CF3FB-61A7-D285-50FA-660605B32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F1D5F-533F-D528-6AD0-ADAFD65B9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04950D-CAB0-0660-321D-F9D3F5972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0D8BA-9AD9-DBCC-7440-20E5BEB07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D5ABC-B130-4646-A79F-E89EDD69F40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F7F5FC-3DD3-59F3-330B-599161094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30EE0A-A4A1-36EA-9ABF-C27BE2DBC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22E1-6FF2-4266-8DA7-B5A0C58F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32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48C56-B867-5B33-949C-9B6415157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486C3B-43F2-7C58-4E92-6DA183487A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821CB9-19E0-DB4B-A7D4-1CBD780FD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CA96A-3390-65BA-49EA-32E14646D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D5ABC-B130-4646-A79F-E89EDD69F40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FF1F96-1AA1-94AE-A2E8-894EB0FAD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355643-AC74-559C-ED52-D7532F2EA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22E1-6FF2-4266-8DA7-B5A0C58F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658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668CB9-9627-13F6-A96F-F3536FFD0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64001-4A5F-46F3-6B4F-A44D69307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11F53-1192-F249-5804-802BC901A6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D5ABC-B130-4646-A79F-E89EDD69F40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977F08-9509-111D-048C-6B3CBF9EA5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A9C7B-CF38-5D8F-E3E2-26B766AB7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522E1-6FF2-4266-8DA7-B5A0C58F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11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60A51C7-91F2-10EE-C6C6-09D9A55A3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079930"/>
              </p:ext>
            </p:extLst>
          </p:nvPr>
        </p:nvGraphicFramePr>
        <p:xfrm>
          <a:off x="2032000" y="719666"/>
          <a:ext cx="8128000" cy="370840"/>
        </p:xfrm>
        <a:graphic>
          <a:graphicData uri="http://schemas.openxmlformats.org/drawingml/2006/table">
            <a:tbl>
              <a:tblPr firstRow="1" bandRow="1"/>
              <a:tblGrid>
                <a:gridCol w="8128000">
                  <a:extLst>
                    <a:ext uri="{9D8B030D-6E8A-4147-A177-3AD203B41FA5}">
                      <a16:colId xmlns:a16="http://schemas.microsoft.com/office/drawing/2014/main" val="17106870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872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73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fejleszto</dc:creator>
  <cp:lastModifiedBy>fejleszto</cp:lastModifiedBy>
  <cp:revision>2</cp:revision>
  <dcterms:created xsi:type="dcterms:W3CDTF">2022-10-26T12:08:48Z</dcterms:created>
  <dcterms:modified xsi:type="dcterms:W3CDTF">2022-10-26T13:23:13Z</dcterms:modified>
</cp:coreProperties>
</file>