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6" autoAdjust="0"/>
    <p:restoredTop sz="96357" autoAdjust="0"/>
  </p:normalViewPr>
  <p:slideViewPr>
    <p:cSldViewPr snapToGrid="0">
      <p:cViewPr varScale="1">
        <p:scale>
          <a:sx n="107" d="100"/>
          <a:sy n="107" d="100"/>
        </p:scale>
        <p:origin x="144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E38912-9263-919A-8D8C-D15B976B78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B847308-BB2D-C3EE-144C-9EB46A4A44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58DA38E-68A6-AE99-129C-738CCE068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C46-521F-43C2-B429-637A314AD6ED}" type="datetimeFigureOut">
              <a:rPr lang="hu-HU" smtClean="0"/>
              <a:t>2023. 01. 15.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2FE4924-9654-AD02-BBFB-F5FB1045B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BBDA049-58A3-399C-F5E1-97EB02F2A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ECDE-6A90-4B78-8BA4-7B7DE4C514F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5868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A8EF97-9D1B-D402-CC96-FF28794EB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C4FE74D-0522-1386-A3AC-25BBEF584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5C405D9-9DE4-18CF-D3F5-E1BA34266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C46-521F-43C2-B429-637A314AD6ED}" type="datetimeFigureOut">
              <a:rPr lang="hu-HU" smtClean="0"/>
              <a:t>2023. 01. 15.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E40AE30-61C3-8ED9-D6FD-1DF01C1B2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493415A-DCBD-4720-01F4-CF9E5810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ECDE-6A90-4B78-8BA4-7B7DE4C514F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6813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002681D-CEFD-CE49-A3BD-FEE06BE1AB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9D01F4F-28E0-F076-61FE-F7DDD10DB3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8DB2B2A-0150-BE9F-4A5E-035BB9F59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C46-521F-43C2-B429-637A314AD6ED}" type="datetimeFigureOut">
              <a:rPr lang="hu-HU" smtClean="0"/>
              <a:t>2023. 01. 15.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01626DF-F069-6D40-2025-9926193FE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94981F7-6E23-8108-6651-15EDFC17B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ECDE-6A90-4B78-8BA4-7B7DE4C514F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3749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4861CE0-7447-4F93-BB2B-C67EFC00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A65A0FB-A2F5-0BC8-A2E5-866871E54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B9D3ED1-DF49-AA11-F97D-186C3F623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C46-521F-43C2-B429-637A314AD6ED}" type="datetimeFigureOut">
              <a:rPr lang="hu-HU" smtClean="0"/>
              <a:t>2023. 01. 15.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0BCBBCA-FC6B-B174-3110-A93CDB7EC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AA62906-3F8E-50E3-AA0F-D95F08843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ECDE-6A90-4B78-8BA4-7B7DE4C514F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9182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A07BD9-2A7F-BFC4-8B31-FD6CA7AAF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37E40BD-23B7-B14B-DECD-BD562EBF2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BCA91A9-FCE8-5174-BE78-8F00DA8EE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C46-521F-43C2-B429-637A314AD6ED}" type="datetimeFigureOut">
              <a:rPr lang="hu-HU" smtClean="0"/>
              <a:t>2023. 01. 15.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097AE1D-6805-ECAB-1D2C-C85E75A5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5D2CE2B-10CA-4946-DB4E-71A50996A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ECDE-6A90-4B78-8BA4-7B7DE4C514F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342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7A749F-FB13-EFB2-E059-511EC6B00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1FEF8F4-3477-7542-94D6-E96378A7F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D4ACC35-95E5-020F-65FB-200A8538D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98CBDC9-F40E-0C23-6CCB-D76BAA9B8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C46-521F-43C2-B429-637A314AD6ED}" type="datetimeFigureOut">
              <a:rPr lang="hu-HU" smtClean="0"/>
              <a:t>2023. 01. 15.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7632BC2-070C-2D86-8348-EFC9357D4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8E5DF03-6C36-0323-2F7D-50479F8CF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ECDE-6A90-4B78-8BA4-7B7DE4C514F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86112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112153-5D87-E6EE-7907-1DE2530C4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8F9D867-4062-4716-B83D-F00E8F6DC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18E61C0-FF6D-CB81-5386-9F2390404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C77CA56-DDA5-CA06-311E-7D970B9B54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E010039E-8965-1D11-338B-09767DE79A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A18944E0-ABE7-F627-435F-5B2C46A08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C46-521F-43C2-B429-637A314AD6ED}" type="datetimeFigureOut">
              <a:rPr lang="hu-HU" smtClean="0"/>
              <a:t>2023. 01. 15.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92E1AA5A-7156-4EF6-1CB4-6A0F0F82D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759610CF-7B6A-CA58-76C4-6A7B2F140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ECDE-6A90-4B78-8BA4-7B7DE4C514F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602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D721844-A656-AFB9-0AD7-7D68CBDC3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253745C5-74A2-35AA-8B1A-9954C5DF8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C46-521F-43C2-B429-637A314AD6ED}" type="datetimeFigureOut">
              <a:rPr lang="hu-HU" smtClean="0"/>
              <a:t>2023. 01. 15.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32F837F-2AF4-352C-56C2-F93BE4552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365A6DC-9375-7BDB-5A5C-B0C525843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ECDE-6A90-4B78-8BA4-7B7DE4C514F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333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0533D367-8C66-3910-94EC-D4AFDEB63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C46-521F-43C2-B429-637A314AD6ED}" type="datetimeFigureOut">
              <a:rPr lang="hu-HU" smtClean="0"/>
              <a:t>2023. 01. 15.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E971B34-9D1F-C169-C25C-05F3F0D0B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4E3E35E-EC0C-FFC9-253A-2BB2CB750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ECDE-6A90-4B78-8BA4-7B7DE4C514F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9903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EE5E72D-95BA-AF7F-499E-5747E4F1F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03C3AB0-9019-E5ED-26FD-80F5C4E85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6926CBD-7977-B570-D2C2-553E37515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A9106A3-1588-4878-E914-10BFE885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C46-521F-43C2-B429-637A314AD6ED}" type="datetimeFigureOut">
              <a:rPr lang="hu-HU" smtClean="0"/>
              <a:t>2023. 01. 15.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AC4F8C8-6423-0CA3-D2A0-FF109D6D1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3C89B40-A9A5-D5DD-73F4-FAEC5502E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ECDE-6A90-4B78-8BA4-7B7DE4C514F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047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79BF63C-2850-5E90-BD27-B6BA962E2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501551BE-537B-B58E-2A4D-6A421E4DE3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05A81D5-ECB3-021E-032E-7021E2E0F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6243AAE-3DD1-FC65-9FE5-5A55AD7A8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C46-521F-43C2-B429-637A314AD6ED}" type="datetimeFigureOut">
              <a:rPr lang="hu-HU" smtClean="0"/>
              <a:t>2023. 01. 15.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4F276F8-92A5-58E0-87C7-02EB7742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CDD8C1F-30A7-AEFB-B6C4-2E211C2CA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ECDE-6A90-4B78-8BA4-7B7DE4C514F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7184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5CAD1FD-F2BD-649A-D120-6FAEAABA6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899DD4C-2972-D0F4-F9D3-F35D79688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BDDF264-F32A-BFC5-F247-99D3A2164A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50C46-521F-43C2-B429-637A314AD6ED}" type="datetimeFigureOut">
              <a:rPr lang="hu-HU" smtClean="0"/>
              <a:t>2023. 01. 15.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26D4AE7-C831-F851-0522-896A46ACF6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39B78E3-C3B1-74D5-5B61-5C9C6AFBE2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5ECDE-6A90-4B78-8BA4-7B7DE4C514F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4679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id="{076A9C24-7F59-BC02-FDCB-C91A3EE73DB2}"/>
              </a:ext>
            </a:extLst>
          </p:cNvPr>
          <p:cNvSpPr txBox="1"/>
          <p:nvPr/>
        </p:nvSpPr>
        <p:spPr>
          <a:xfrm>
            <a:off x="5553513" y="2390862"/>
            <a:ext cx="931178" cy="377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TextBox</a:t>
            </a:r>
            <a:endParaRPr lang="hu-HU" dirty="0"/>
          </a:p>
        </p:txBody>
      </p:sp>
      <p:cxnSp>
        <p:nvCxnSpPr>
          <p:cNvPr id="8" name="Összekötő: szögletes 7">
            <a:extLst>
              <a:ext uri="{FF2B5EF4-FFF2-40B4-BE49-F238E27FC236}">
                <a16:creationId xmlns:a16="http://schemas.microsoft.com/office/drawing/2014/main" id="{B47A8D61-48F2-0198-F16B-9158D53DA1FA}"/>
              </a:ext>
            </a:extLst>
          </p:cNvPr>
          <p:cNvCxnSpPr>
            <a:stCxn id="4" idx="1"/>
          </p:cNvCxnSpPr>
          <p:nvPr/>
        </p:nvCxnSpPr>
        <p:spPr>
          <a:xfrm rot="10800000">
            <a:off x="3218329" y="2399723"/>
            <a:ext cx="2335184" cy="1800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246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</Words>
  <Application>Microsoft Office PowerPoint</Application>
  <PresentationFormat>Szélesvásznú</PresentationFormat>
  <Paragraphs>1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Office-téma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Annamária Szűcs-Bóka</dc:creator>
  <cp:lastModifiedBy>Annamária Szűcs-Bóka</cp:lastModifiedBy>
  <cp:revision>1</cp:revision>
  <dcterms:created xsi:type="dcterms:W3CDTF">2023-01-15T16:35:13Z</dcterms:created>
  <dcterms:modified xsi:type="dcterms:W3CDTF">2023-01-15T16:41:59Z</dcterms:modified>
</cp:coreProperties>
</file>