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4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en-GB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en-GB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06D7E-34FB-459A-92EE-9D6CB7829763}" type="datetimeFigureOut">
              <a:rPr lang="en-GB" smtClean="0"/>
              <a:t>29/03/2024</a:t>
            </a:fld>
            <a:endParaRPr lang="en-GB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FA708-9706-4E1D-8075-0B27759B0F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4193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GB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GB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06D7E-34FB-459A-92EE-9D6CB7829763}" type="datetimeFigureOut">
              <a:rPr lang="en-GB" smtClean="0"/>
              <a:t>29/03/2024</a:t>
            </a:fld>
            <a:endParaRPr lang="en-GB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FA708-9706-4E1D-8075-0B27759B0F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9988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GB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GB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06D7E-34FB-459A-92EE-9D6CB7829763}" type="datetimeFigureOut">
              <a:rPr lang="en-GB" smtClean="0"/>
              <a:t>29/03/2024</a:t>
            </a:fld>
            <a:endParaRPr lang="en-GB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FA708-9706-4E1D-8075-0B27759B0F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912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GB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GB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06D7E-34FB-459A-92EE-9D6CB7829763}" type="datetimeFigureOut">
              <a:rPr lang="en-GB" smtClean="0"/>
              <a:t>29/03/2024</a:t>
            </a:fld>
            <a:endParaRPr lang="en-GB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FA708-9706-4E1D-8075-0B27759B0F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2208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en-GB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06D7E-34FB-459A-92EE-9D6CB7829763}" type="datetimeFigureOut">
              <a:rPr lang="en-GB" smtClean="0"/>
              <a:t>29/03/2024</a:t>
            </a:fld>
            <a:endParaRPr lang="en-GB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FA708-9706-4E1D-8075-0B27759B0F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2140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GB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GB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GB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06D7E-34FB-459A-92EE-9D6CB7829763}" type="datetimeFigureOut">
              <a:rPr lang="en-GB" smtClean="0"/>
              <a:t>29/03/2024</a:t>
            </a:fld>
            <a:endParaRPr lang="en-GB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FA708-9706-4E1D-8075-0B27759B0F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8708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GB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GB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GB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06D7E-34FB-459A-92EE-9D6CB7829763}" type="datetimeFigureOut">
              <a:rPr lang="en-GB" smtClean="0"/>
              <a:t>29/03/2024</a:t>
            </a:fld>
            <a:endParaRPr lang="en-GB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FA708-9706-4E1D-8075-0B27759B0F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4714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GB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06D7E-34FB-459A-92EE-9D6CB7829763}" type="datetimeFigureOut">
              <a:rPr lang="en-GB" smtClean="0"/>
              <a:t>29/03/2024</a:t>
            </a:fld>
            <a:endParaRPr lang="en-GB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FA708-9706-4E1D-8075-0B27759B0F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9990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06D7E-34FB-459A-92EE-9D6CB7829763}" type="datetimeFigureOut">
              <a:rPr lang="en-GB" smtClean="0"/>
              <a:t>29/03/2024</a:t>
            </a:fld>
            <a:endParaRPr lang="en-GB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FA708-9706-4E1D-8075-0B27759B0F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647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GB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GB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06D7E-34FB-459A-92EE-9D6CB7829763}" type="datetimeFigureOut">
              <a:rPr lang="en-GB" smtClean="0"/>
              <a:t>29/03/2024</a:t>
            </a:fld>
            <a:endParaRPr lang="en-GB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FA708-9706-4E1D-8075-0B27759B0F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5038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GB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06D7E-34FB-459A-92EE-9D6CB7829763}" type="datetimeFigureOut">
              <a:rPr lang="en-GB" smtClean="0"/>
              <a:t>29/03/2024</a:t>
            </a:fld>
            <a:endParaRPr lang="en-GB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FA708-9706-4E1D-8075-0B27759B0F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1580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GB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GB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206D7E-34FB-459A-92EE-9D6CB7829763}" type="datetimeFigureOut">
              <a:rPr lang="en-GB" smtClean="0"/>
              <a:t>29/03/2024</a:t>
            </a:fld>
            <a:endParaRPr lang="en-GB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DFA708-9706-4E1D-8075-0B27759B0F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8192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923330"/>
          </a:xfrm>
          <a:ln w="12700">
            <a:solidFill>
              <a:schemeClr val="tx1"/>
            </a:solidFill>
          </a:ln>
        </p:spPr>
        <p:txBody>
          <a:bodyPr anchor="t">
            <a:spAutoFit/>
          </a:bodyPr>
          <a:lstStyle/>
          <a:p>
            <a:pPr algn="l"/>
            <a:r>
              <a:rPr lang="hu-HU" dirty="0" smtClean="0"/>
              <a:t>Hello</a:t>
            </a:r>
            <a:endParaRPr lang="en-GB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424732"/>
          </a:xfrm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l"/>
            <a:r>
              <a:rPr lang="hu-HU" dirty="0" smtClean="0"/>
              <a:t>Hello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92310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</Words>
  <Application>Microsoft Office PowerPoint</Application>
  <PresentationFormat>Szélesvásznú</PresentationFormat>
  <Paragraphs>2</Paragraphs>
  <Slides>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Office-téma</vt:lpstr>
      <vt:lpstr>Hello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Hello</dc:title>
  <dc:creator>Tibi</dc:creator>
  <cp:lastModifiedBy>Tibi</cp:lastModifiedBy>
  <cp:revision>1</cp:revision>
  <dcterms:created xsi:type="dcterms:W3CDTF">2024-03-29T13:35:23Z</dcterms:created>
  <dcterms:modified xsi:type="dcterms:W3CDTF">2024-03-29T13:36:51Z</dcterms:modified>
</cp:coreProperties>
</file>