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_rels/slideLayout1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_rels/slide1.xml.rels" ContentType="application/vnd.openxmlformats-package.relationships+xml"/>
  <Override PartName="/ppt/presProps.xml" ContentType="application/vnd.openxmlformats-officedocument.presentationml.presProps+xml"/>
  <Override PartName="/ppt/media/image1.png" ContentType="image/png"/>
  <Override PartName="/ppt/media/image2.svg" ContentType="image/sv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hu-H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hu-H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B2F7B06-AD42-430D-B565-5E57BC0CDF4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hu-H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hu-HU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hu-H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hu-H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8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Second Outline Level</a:t>
            </a:r>
            <a:endParaRPr b="0" lang="hu-HU" sz="2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Third Outline Level</a:t>
            </a:r>
            <a:endParaRPr b="0" lang="hu-HU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Fourth Outline Level</a:t>
            </a:r>
            <a:endParaRPr b="0" lang="hu-HU" sz="2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Fifth Outline Level</a:t>
            </a:r>
            <a:endParaRPr b="0" lang="hu-HU" sz="2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Sixth Outline Level</a:t>
            </a:r>
            <a:endParaRPr b="0" lang="hu-HU" sz="2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Seventh Outline Level</a:t>
            </a:r>
            <a:endParaRPr b="0" lang="hu-HU" sz="2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1"/>
          </p:nvPr>
        </p:nvSpPr>
        <p:spPr>
          <a:xfrm>
            <a:off x="504000" y="5165280"/>
            <a:ext cx="234828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hu-H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hu-H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b="0" lang="hu-H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 idx="2"/>
          </p:nvPr>
        </p:nvSpPr>
        <p:spPr>
          <a:xfrm>
            <a:off x="3447360" y="5165280"/>
            <a:ext cx="319500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buNone/>
              <a:defRPr b="0" lang="hu-H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hu-H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hu-H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 idx="3"/>
          </p:nvPr>
        </p:nvSpPr>
        <p:spPr>
          <a:xfrm>
            <a:off x="7227360" y="5165280"/>
            <a:ext cx="234828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hu-H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8ABDC315-86D9-492D-9B6F-460C7DE8C679}" type="slidenum">
              <a:rPr b="0" lang="hu-H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b="0" lang="hu-H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svg"/><Relationship Id="rId3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" descr=""/>
          <p:cNvPicPr/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0" t="0" r="0" b="41860"/>
          <a:stretch/>
        </p:blipFill>
        <p:spPr>
          <a:xfrm>
            <a:off x="2715480" y="305280"/>
            <a:ext cx="4647960" cy="29343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Application>LibreOfficeDev/25.8.0.0.alpha0$Windows_X86_64 LibreOffice_project/2b2d00554c8ae93af2b48b70832122db710e8836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2025-01-15T16:27:11Z</dcterms:created>
  <dc:creator/>
  <dc:description/>
  <dc:language>hu-HU</dc:language>
  <cp:lastModifiedBy/>
  <dcterms:modified xsi:type="dcterms:W3CDTF">2025-01-15T15:55:16Z</dcterms:modified>
  <cp:revision>2</cp:revision>
  <dc:subject/>
  <dc:title/>
</cp:coreProperties>
</file>