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_rels/slideLayout1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57C362D-7F9F-4C30-89E8-DBBCEBCE630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345A414-C764-4EF8-8F5B-C368A3804AC3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1"/>
          <p:cNvGrpSpPr/>
          <p:nvPr/>
        </p:nvGrpSpPr>
        <p:grpSpPr>
          <a:xfrm>
            <a:off x="4038480" y="1447920"/>
            <a:ext cx="3107880" cy="2803320"/>
            <a:chOff x="4038480" y="1447920"/>
            <a:chExt cx="3107880" cy="2803320"/>
          </a:xfrm>
        </p:grpSpPr>
        <p:sp>
          <p:nvSpPr>
            <p:cNvPr id="4" name="PyramidChart 1;Item 4"/>
            <p:cNvSpPr/>
            <p:nvPr/>
          </p:nvSpPr>
          <p:spPr>
            <a:xfrm flipV="1">
              <a:off x="4038480" y="3551400"/>
              <a:ext cx="3107880" cy="699840"/>
            </a:xfrm>
            <a:custGeom>
              <a:avLst/>
              <a:gdLst>
                <a:gd name="textAreaLeft" fmla="*/ 453960 w 3107880"/>
                <a:gd name="textAreaRight" fmla="*/ 2653920 w 3107880"/>
                <a:gd name="textAreaTop" fmla="*/ 101520 h 699840"/>
                <a:gd name="textAreaBottom" fmla="*/ 598320 h 699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700" y="21600"/>
                  </a:lnTo>
                  <a:lnTo>
                    <a:pt x="189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 anchorCtr="1" rot="10800000">
              <a:noAutofit/>
            </a:bodyPr>
            <a:p>
              <a:pPr defTabSz="914400">
                <a:lnSpc>
                  <a:spcPct val="100000"/>
                </a:lnSpc>
              </a:pPr>
              <a:r>
                <a:rPr b="0" lang="en-US" sz="1600" strike="noStrike" u="none">
                  <a:solidFill>
                    <a:schemeClr val="dk1"/>
                  </a:solidFill>
                  <a:effectLst/>
                  <a:uFillTx/>
                  <a:latin typeface="Arial"/>
                </a:rPr>
                <a:t>Text 4</a:t>
              </a:r>
              <a:endPara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" name="PyramidChart 1;Item 3"/>
            <p:cNvSpPr/>
            <p:nvPr/>
          </p:nvSpPr>
          <p:spPr>
            <a:xfrm flipV="1">
              <a:off x="4427640" y="2849400"/>
              <a:ext cx="2329920" cy="701280"/>
            </a:xfrm>
            <a:custGeom>
              <a:avLst/>
              <a:gdLst>
                <a:gd name="textAreaLeft" fmla="*/ 388800 w 2329920"/>
                <a:gd name="textAreaRight" fmla="*/ 1941120 w 2329920"/>
                <a:gd name="textAreaTop" fmla="*/ 117360 h 701280"/>
                <a:gd name="textAreaBottom" fmla="*/ 583920 h 7012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3600" y="21600"/>
                  </a:lnTo>
                  <a:lnTo>
                    <a:pt x="180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 anchorCtr="1" rot="10800000">
              <a:noAutofit/>
            </a:bodyPr>
            <a:p>
              <a:pPr defTabSz="914400">
                <a:lnSpc>
                  <a:spcPct val="100000"/>
                </a:lnSpc>
              </a:pPr>
              <a:r>
                <a:rPr b="0" lang="en-US" sz="1600" strike="noStrike" u="none">
                  <a:solidFill>
                    <a:schemeClr val="dk1"/>
                  </a:solidFill>
                  <a:effectLst/>
                  <a:uFillTx/>
                  <a:latin typeface="Arial"/>
                </a:rPr>
                <a:t>Text 3</a:t>
              </a:r>
              <a:endPara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" name="PyramidChart 1;Item 2"/>
            <p:cNvSpPr/>
            <p:nvPr/>
          </p:nvSpPr>
          <p:spPr>
            <a:xfrm flipV="1">
              <a:off x="4815000" y="2148840"/>
              <a:ext cx="1552320" cy="698040"/>
            </a:xfrm>
            <a:custGeom>
              <a:avLst/>
              <a:gdLst>
                <a:gd name="textAreaLeft" fmla="*/ 323640 w 1552320"/>
                <a:gd name="textAreaRight" fmla="*/ 1228680 w 1552320"/>
                <a:gd name="textAreaTop" fmla="*/ 145800 h 698040"/>
                <a:gd name="textAreaBottom" fmla="*/ 552240 h 6980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127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 anchorCtr="1" rot="10800000">
              <a:noAutofit/>
            </a:bodyPr>
            <a:p>
              <a:pPr defTabSz="914400">
                <a:lnSpc>
                  <a:spcPct val="100000"/>
                </a:lnSpc>
              </a:pPr>
              <a:r>
                <a:rPr b="0" lang="en-US" sz="1600" strike="noStrike" u="none">
                  <a:solidFill>
                    <a:schemeClr val="dk1"/>
                  </a:solidFill>
                  <a:effectLst/>
                  <a:uFillTx/>
                  <a:latin typeface="Arial"/>
                </a:rPr>
                <a:t>2</a:t>
              </a:r>
              <a:endParaRPr b="0" lang="en-US" sz="16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" name="PyramidChart 1;Item 1"/>
            <p:cNvSpPr/>
            <p:nvPr/>
          </p:nvSpPr>
          <p:spPr>
            <a:xfrm flipV="1">
              <a:off x="5203800" y="1447920"/>
              <a:ext cx="777600" cy="701280"/>
            </a:xfrm>
            <a:custGeom>
              <a:avLst/>
              <a:gdLst>
                <a:gd name="textAreaLeft" fmla="*/ 258480 w 777600"/>
                <a:gd name="textAreaRight" fmla="*/ 519120 w 777600"/>
                <a:gd name="textAreaTop" fmla="*/ 233280 h 701280"/>
                <a:gd name="textAreaBottom" fmla="*/ 468000 h 7012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 anchorCtr="1" rot="10800000">
              <a:noAutofit/>
            </a:bodyPr>
            <a:p>
              <a:pPr defTabSz="914400">
                <a:lnSpc>
                  <a:spcPct val="100000"/>
                </a:lnSpc>
              </a:pPr>
              <a:r>
                <a:rPr b="0" lang="en-US" sz="1600" strike="noStrike" u="none">
                  <a:solidFill>
                    <a:schemeClr val="dk1"/>
                  </a:solidFill>
                  <a:effectLst/>
                  <a:uFillTx/>
                  <a:latin typeface="Arial"/>
                </a:rPr>
                <a:t>1</a:t>
              </a:r>
              <a:endParaRPr b="0" lang="en-US" sz="16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8" name="TextBox 37"/>
          <p:cNvSpPr/>
          <p:nvPr/>
        </p:nvSpPr>
        <p:spPr>
          <a:xfrm>
            <a:off x="1329480" y="1803600"/>
            <a:ext cx="2688120" cy="91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anchor="t">
            <a:spAutoFit/>
          </a:bodyPr>
          <a:p>
            <a:pPr marL="285840" indent="-285840">
              <a:lnSpc>
                <a:spcPct val="100000"/>
              </a:lnSpc>
              <a:buClr>
                <a:srgbClr val="efefef"/>
              </a:buClr>
              <a:buFont typeface="Arial"/>
              <a:buChar char="•"/>
            </a:pPr>
            <a:r>
              <a:rPr b="0" lang="en-US" sz="1800" strike="noStrike" u="none">
                <a:solidFill>
                  <a:srgbClr val="c9211e"/>
                </a:solidFill>
                <a:effectLst/>
                <a:uFillTx/>
                <a:latin typeface="Poppins Medium"/>
                <a:ea typeface="Arial"/>
              </a:rPr>
              <a:t>Birds that sing</a:t>
            </a:r>
            <a:endParaRPr b="0" lang="en-US" sz="1800" strike="noStrike" u="none">
              <a:solidFill>
                <a:srgbClr val="c9211e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efefef"/>
              </a:buClr>
              <a:buFont typeface="Arial"/>
              <a:buChar char="•"/>
            </a:pPr>
            <a:r>
              <a:rPr b="0" lang="en-US" sz="1800" strike="noStrike" u="none">
                <a:solidFill>
                  <a:srgbClr val="c9211e"/>
                </a:solidFill>
                <a:effectLst/>
                <a:uFillTx/>
                <a:latin typeface="Poppins Medium"/>
                <a:ea typeface="Arial"/>
              </a:rPr>
              <a:t>Flowers that bloom</a:t>
            </a:r>
            <a:endParaRPr b="0" lang="en-US" sz="1800" strike="noStrike" u="none">
              <a:solidFill>
                <a:srgbClr val="c9211e"/>
              </a:solidFill>
              <a:effectLst/>
              <a:uFillTx/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efefef"/>
              </a:buClr>
              <a:buFont typeface="Arial"/>
              <a:buChar char="•"/>
            </a:pPr>
            <a:r>
              <a:rPr b="0" lang="en-US" sz="1800" strike="noStrike" u="none">
                <a:solidFill>
                  <a:srgbClr val="c9211e"/>
                </a:solidFill>
                <a:effectLst/>
                <a:uFillTx/>
                <a:latin typeface="Poppins Medium"/>
                <a:ea typeface="Arial"/>
              </a:rPr>
              <a:t>Fish that swim</a:t>
            </a:r>
            <a:endParaRPr b="0" lang="en-US" sz="1800" strike="noStrike" u="none">
              <a:solidFill>
                <a:srgbClr val="c9211e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LibreOfficeDev/25.8.0.0.alpha0$Windows_X86_64 LibreOffice_project/696c241c03d3773fd82cedc390192dfa784c2493</Application>
  <AppVersion>15.0000</AppVersion>
  <Words>6</Words>
  <Paragraphs>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2025-02-15T14:43:47Z</dcterms:created>
  <dc:creator/>
  <dc:description/>
  <dc:language>en-US</dc:language>
  <cp:lastModifiedBy/>
  <dcterms:modified xsi:type="dcterms:W3CDTF">2025-02-18T10:37:00Z</dcterms:modified>
  <cp:revision>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Szélesvásznú</vt:lpwstr>
  </property>
  <property fmtid="{D5CDD505-2E9C-101B-9397-08002B2CF9AE}" pid="3" name="Slides">
    <vt:i4>1</vt:i4>
  </property>
</Properties>
</file>