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0" autoAdjust="0"/>
    <p:restoredTop sz="94660"/>
  </p:normalViewPr>
  <p:slideViewPr>
    <p:cSldViewPr snapToGrid="0">
      <p:cViewPr varScale="1">
        <p:scale>
          <a:sx n="55" d="100"/>
          <a:sy n="55" d="100"/>
        </p:scale>
        <p:origin x="37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855C-5B75-4544-8C87-A445577C5D0E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6C1B-4DEE-48BB-B19C-BFF971928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424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855C-5B75-4544-8C87-A445577C5D0E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6C1B-4DEE-48BB-B19C-BFF971928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995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855C-5B75-4544-8C87-A445577C5D0E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6C1B-4DEE-48BB-B19C-BFF971928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679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855C-5B75-4544-8C87-A445577C5D0E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6C1B-4DEE-48BB-B19C-BFF971928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493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855C-5B75-4544-8C87-A445577C5D0E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6C1B-4DEE-48BB-B19C-BFF971928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647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855C-5B75-4544-8C87-A445577C5D0E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6C1B-4DEE-48BB-B19C-BFF971928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95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855C-5B75-4544-8C87-A445577C5D0E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6C1B-4DEE-48BB-B19C-BFF971928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39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855C-5B75-4544-8C87-A445577C5D0E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6C1B-4DEE-48BB-B19C-BFF971928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270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855C-5B75-4544-8C87-A445577C5D0E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6C1B-4DEE-48BB-B19C-BFF971928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645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855C-5B75-4544-8C87-A445577C5D0E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6C1B-4DEE-48BB-B19C-BFF971928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558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855C-5B75-4544-8C87-A445577C5D0E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6C1B-4DEE-48BB-B19C-BFF971928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913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E855C-5B75-4544-8C87-A445577C5D0E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C6C1B-4DEE-48BB-B19C-BFF971928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273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Title 3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en-US" dirty="0" smtClean="0"/>
              <a:t>Test vertical</a:t>
            </a:r>
            <a:endParaRPr lang="en-US" dirty="0"/>
          </a:p>
        </p:txBody>
      </p:sp>
      <p:sp>
        <p:nvSpPr>
          <p:cNvPr id="5" name="Vertical Text Placeholder 4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en-US" smtClean="0"/>
              <a:t>Test vertical slide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663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5" name="Vertical Text Placeholder 4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en-US" dirty="0" smtClean="0"/>
              <a:t>Test vertical slide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218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Test vertical</vt:lpstr>
      <vt:lpstr>Test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2025-12-04T08:54:05Z</dcterms:created>
  <dcterms:modified xsi:type="dcterms:W3CDTF">2025-12-04T08:54:09Z</dcterms:modified>
</cp:coreProperties>
</file>